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2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7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2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8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7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7CA9-3685-40F9-A83A-B87C6ECF4EBB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8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15389" y="3075709"/>
            <a:ext cx="107234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154189" y="1997826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Parallel Scavenge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7171" y="1997826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35680" y="1997826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Parallel 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17171" y="3794762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35680" y="4800601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 Old(MSC)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54189" y="3794762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Parallel Old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257607" y="2776451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G1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7" idx="2"/>
            <a:endCxn id="9" idx="0"/>
          </p:cNvCxnSpPr>
          <p:nvPr/>
        </p:nvCxnSpPr>
        <p:spPr>
          <a:xfrm>
            <a:off x="1806633" y="2596342"/>
            <a:ext cx="0" cy="1198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425142" y="2596340"/>
            <a:ext cx="0" cy="2201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9" idx="0"/>
          </p:cNvCxnSpPr>
          <p:nvPr/>
        </p:nvCxnSpPr>
        <p:spPr>
          <a:xfrm flipH="1">
            <a:off x="1806633" y="2596342"/>
            <a:ext cx="2618509" cy="1198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2"/>
            <a:endCxn id="10" idx="0"/>
          </p:cNvCxnSpPr>
          <p:nvPr/>
        </p:nvCxnSpPr>
        <p:spPr>
          <a:xfrm flipH="1">
            <a:off x="4425142" y="2596342"/>
            <a:ext cx="2618509" cy="22042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2"/>
            <a:endCxn id="11" idx="0"/>
          </p:cNvCxnSpPr>
          <p:nvPr/>
        </p:nvCxnSpPr>
        <p:spPr>
          <a:xfrm>
            <a:off x="7043651" y="2596342"/>
            <a:ext cx="0" cy="1198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  <a:endCxn id="10" idx="1"/>
          </p:cNvCxnSpPr>
          <p:nvPr/>
        </p:nvCxnSpPr>
        <p:spPr>
          <a:xfrm>
            <a:off x="2696095" y="4094020"/>
            <a:ext cx="839585" cy="10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7" idx="2"/>
            <a:endCxn id="10" idx="0"/>
          </p:cNvCxnSpPr>
          <p:nvPr/>
        </p:nvCxnSpPr>
        <p:spPr>
          <a:xfrm>
            <a:off x="1806633" y="2596342"/>
            <a:ext cx="2618509" cy="22042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068888" y="4790900"/>
            <a:ext cx="2967643" cy="6885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Tenured generation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068888" y="882534"/>
            <a:ext cx="2967643" cy="6885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Young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37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16</cp:revision>
  <dcterms:created xsi:type="dcterms:W3CDTF">2018-04-11T06:32:19Z</dcterms:created>
  <dcterms:modified xsi:type="dcterms:W3CDTF">2018-11-14T03:33:21Z</dcterms:modified>
</cp:coreProperties>
</file>