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7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5A75-5FAF-40AB-B1D3-65BEC196B882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89EE-2A7A-4275-87AE-508067D2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8325"/>
              </p:ext>
            </p:extLst>
          </p:nvPr>
        </p:nvGraphicFramePr>
        <p:xfrm>
          <a:off x="2032000" y="719666"/>
          <a:ext cx="730319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0705"/>
                <a:gridCol w="1961804"/>
                <a:gridCol w="44306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存储内容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未锁定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对象哈希码，对象分代年龄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轻量级锁定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指向锁记录的指针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膨胀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重量级锁定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指向重量级锁的指针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</a:t>
                      </a:r>
                      <a:r>
                        <a:rPr lang="zh-CN" altLang="en-US" dirty="0" smtClean="0"/>
                        <a:t>标记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空，无需记录信息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可偏向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偏向线程</a:t>
                      </a:r>
                      <a:r>
                        <a:rPr lang="en-US" altLang="zh-CN" dirty="0" smtClean="0"/>
                        <a:t>ID，</a:t>
                      </a:r>
                      <a:r>
                        <a:rPr lang="zh-CN" altLang="en-US" dirty="0" smtClean="0"/>
                        <a:t>偏向时间戳，对象分代年龄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</cp:revision>
  <dcterms:created xsi:type="dcterms:W3CDTF">2018-04-11T03:37:17Z</dcterms:created>
  <dcterms:modified xsi:type="dcterms:W3CDTF">2018-04-11T03:42:40Z</dcterms:modified>
</cp:coreProperties>
</file>