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4D57-281C-4E79-86D0-A0DA2CCF332D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6992-9E43-43F0-ACDC-CF7A80D86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4D57-281C-4E79-86D0-A0DA2CCF332D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6992-9E43-43F0-ACDC-CF7A80D86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97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4D57-281C-4E79-86D0-A0DA2CCF332D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6992-9E43-43F0-ACDC-CF7A80D86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5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4D57-281C-4E79-86D0-A0DA2CCF332D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6992-9E43-43F0-ACDC-CF7A80D86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8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4D57-281C-4E79-86D0-A0DA2CCF332D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6992-9E43-43F0-ACDC-CF7A80D86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84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4D57-281C-4E79-86D0-A0DA2CCF332D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6992-9E43-43F0-ACDC-CF7A80D86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7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4D57-281C-4E79-86D0-A0DA2CCF332D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6992-9E43-43F0-ACDC-CF7A80D86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14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4D57-281C-4E79-86D0-A0DA2CCF332D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6992-9E43-43F0-ACDC-CF7A80D86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79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4D57-281C-4E79-86D0-A0DA2CCF332D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6992-9E43-43F0-ACDC-CF7A80D86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4D57-281C-4E79-86D0-A0DA2CCF332D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6992-9E43-43F0-ACDC-CF7A80D86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6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4D57-281C-4E79-86D0-A0DA2CCF332D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6992-9E43-43F0-ACDC-CF7A80D86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04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D4D57-281C-4E79-86D0-A0DA2CCF332D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46992-9E43-43F0-ACDC-CF7A80D86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73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2424008" y="1817295"/>
            <a:ext cx="7850054" cy="2366509"/>
            <a:chOff x="741857" y="713114"/>
            <a:chExt cx="7850054" cy="2366509"/>
          </a:xfrm>
        </p:grpSpPr>
        <p:sp>
          <p:nvSpPr>
            <p:cNvPr id="4" name="圆角矩形 3"/>
            <p:cNvSpPr/>
            <p:nvPr/>
          </p:nvSpPr>
          <p:spPr>
            <a:xfrm>
              <a:off x="4830791" y="2510280"/>
              <a:ext cx="1716657" cy="56934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中间代码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可选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41871" y="713116"/>
              <a:ext cx="1716657" cy="56934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程序源码</a:t>
              </a:r>
              <a:endParaRPr lang="zh-CN" altLang="en-US" dirty="0"/>
            </a:p>
          </p:txBody>
        </p:sp>
        <p:sp>
          <p:nvSpPr>
            <p:cNvPr id="6" name="右箭头 5"/>
            <p:cNvSpPr/>
            <p:nvPr/>
          </p:nvSpPr>
          <p:spPr>
            <a:xfrm>
              <a:off x="2458528" y="872704"/>
              <a:ext cx="327804" cy="25016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786332" y="713115"/>
              <a:ext cx="1716657" cy="56934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词法分析</a:t>
              </a:r>
            </a:p>
          </p:txBody>
        </p:sp>
        <p:sp>
          <p:nvSpPr>
            <p:cNvPr id="8" name="右箭头 7"/>
            <p:cNvSpPr/>
            <p:nvPr/>
          </p:nvSpPr>
          <p:spPr>
            <a:xfrm>
              <a:off x="4502989" y="872703"/>
              <a:ext cx="327804" cy="25016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830793" y="713114"/>
              <a:ext cx="1716657" cy="56934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单词流</a:t>
              </a:r>
            </a:p>
          </p:txBody>
        </p:sp>
        <p:sp>
          <p:nvSpPr>
            <p:cNvPr id="10" name="右箭头 9"/>
            <p:cNvSpPr/>
            <p:nvPr/>
          </p:nvSpPr>
          <p:spPr>
            <a:xfrm>
              <a:off x="6547450" y="872702"/>
              <a:ext cx="327804" cy="25016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6875254" y="713114"/>
              <a:ext cx="1716657" cy="56934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语法</a:t>
              </a:r>
              <a:r>
                <a:rPr lang="zh-CN" altLang="en-US" dirty="0"/>
                <a:t>分析</a:t>
              </a:r>
            </a:p>
          </p:txBody>
        </p:sp>
        <p:sp>
          <p:nvSpPr>
            <p:cNvPr id="12" name="右箭头 11"/>
            <p:cNvSpPr/>
            <p:nvPr/>
          </p:nvSpPr>
          <p:spPr>
            <a:xfrm rot="5400000">
              <a:off x="7569680" y="1324148"/>
              <a:ext cx="327804" cy="25016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875254" y="1613133"/>
              <a:ext cx="1716657" cy="56934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抽象语法树</a:t>
              </a:r>
              <a:endParaRPr lang="zh-CN" altLang="en-US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830792" y="1613132"/>
              <a:ext cx="1716657" cy="56934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指令流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可选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15" name="右箭头 14"/>
            <p:cNvSpPr/>
            <p:nvPr/>
          </p:nvSpPr>
          <p:spPr>
            <a:xfrm flipH="1">
              <a:off x="6547450" y="1772721"/>
              <a:ext cx="327804" cy="25016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786330" y="1613132"/>
              <a:ext cx="1716657" cy="56934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解释器</a:t>
              </a:r>
            </a:p>
          </p:txBody>
        </p:sp>
        <p:sp>
          <p:nvSpPr>
            <p:cNvPr id="17" name="右箭头 16"/>
            <p:cNvSpPr/>
            <p:nvPr/>
          </p:nvSpPr>
          <p:spPr>
            <a:xfrm flipH="1">
              <a:off x="4502987" y="1772721"/>
              <a:ext cx="327804" cy="25016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右箭头 17"/>
            <p:cNvSpPr/>
            <p:nvPr/>
          </p:nvSpPr>
          <p:spPr>
            <a:xfrm flipH="1">
              <a:off x="2458525" y="1772720"/>
              <a:ext cx="327804" cy="25016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741867" y="1613131"/>
              <a:ext cx="1716657" cy="56934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解释执行</a:t>
              </a:r>
              <a:endParaRPr lang="zh-CN" altLang="en-US" dirty="0"/>
            </a:p>
          </p:txBody>
        </p:sp>
        <p:sp>
          <p:nvSpPr>
            <p:cNvPr id="20" name="右箭头 19"/>
            <p:cNvSpPr/>
            <p:nvPr/>
          </p:nvSpPr>
          <p:spPr>
            <a:xfrm rot="5400000">
              <a:off x="7569680" y="2221295"/>
              <a:ext cx="327804" cy="25016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6875254" y="2510280"/>
              <a:ext cx="1716657" cy="56934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优化</a:t>
              </a:r>
              <a:r>
                <a:rPr lang="zh-CN" altLang="en-US" dirty="0" smtClean="0"/>
                <a:t>器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可选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22" name="右箭头 21"/>
            <p:cNvSpPr/>
            <p:nvPr/>
          </p:nvSpPr>
          <p:spPr>
            <a:xfrm flipH="1">
              <a:off x="6547449" y="2672738"/>
              <a:ext cx="327804" cy="25016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右箭头 22"/>
            <p:cNvSpPr/>
            <p:nvPr/>
          </p:nvSpPr>
          <p:spPr>
            <a:xfrm flipH="1">
              <a:off x="4502985" y="2672738"/>
              <a:ext cx="327804" cy="25016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2786326" y="2510279"/>
              <a:ext cx="1716657" cy="56934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生成器</a:t>
              </a:r>
            </a:p>
          </p:txBody>
        </p:sp>
        <p:sp>
          <p:nvSpPr>
            <p:cNvPr id="25" name="右箭头 24"/>
            <p:cNvSpPr/>
            <p:nvPr/>
          </p:nvSpPr>
          <p:spPr>
            <a:xfrm flipH="1">
              <a:off x="2458518" y="2672738"/>
              <a:ext cx="327804" cy="25016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741857" y="2510279"/>
              <a:ext cx="1716657" cy="56934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目标代码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9664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28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31</cp:revision>
  <dcterms:created xsi:type="dcterms:W3CDTF">2018-04-24T06:29:47Z</dcterms:created>
  <dcterms:modified xsi:type="dcterms:W3CDTF">2018-04-24T07:38:29Z</dcterms:modified>
</cp:coreProperties>
</file>