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1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5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7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6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9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12409"/>
              </p:ext>
            </p:extLst>
          </p:nvPr>
        </p:nvGraphicFramePr>
        <p:xfrm>
          <a:off x="410234" y="167579"/>
          <a:ext cx="2186318" cy="6483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6694"/>
                <a:gridCol w="1509624"/>
              </a:tblGrid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偏移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助记符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bipush</a:t>
                      </a:r>
                      <a:r>
                        <a:rPr lang="en-US" altLang="zh-CN" baseline="0" dirty="0" smtClean="0"/>
                        <a:t> 100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istore_1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sipush 200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sipush 300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istore_3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iload_1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iadd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iload_3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imul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ireturn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587918" y="2109158"/>
            <a:ext cx="2027210" cy="2156600"/>
            <a:chOff x="4580624" y="923027"/>
            <a:chExt cx="2027210" cy="2156600"/>
          </a:xfrm>
        </p:grpSpPr>
        <p:sp>
          <p:nvSpPr>
            <p:cNvPr id="6" name="矩形 5"/>
            <p:cNvSpPr/>
            <p:nvPr/>
          </p:nvSpPr>
          <p:spPr>
            <a:xfrm>
              <a:off x="4580625" y="923027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局部变量表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580626" y="1354347"/>
              <a:ext cx="2027208" cy="431320"/>
              <a:chOff x="4580626" y="1354347"/>
              <a:chExt cx="2027208" cy="43132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this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580625" y="1785667"/>
              <a:ext cx="2027208" cy="431320"/>
              <a:chOff x="4580626" y="1354347"/>
              <a:chExt cx="2027208" cy="4313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580625" y="2216987"/>
              <a:ext cx="2027208" cy="431320"/>
              <a:chOff x="4580626" y="1354347"/>
              <a:chExt cx="2027208" cy="43132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580624" y="2648307"/>
              <a:ext cx="2027208" cy="431320"/>
              <a:chOff x="4580626" y="1354347"/>
              <a:chExt cx="2027208" cy="43132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587923" y="172529"/>
            <a:ext cx="2027207" cy="871266"/>
            <a:chOff x="6165010" y="2044461"/>
            <a:chExt cx="2027207" cy="871266"/>
          </a:xfrm>
        </p:grpSpPr>
        <p:sp>
          <p:nvSpPr>
            <p:cNvPr id="20" name="矩形 19"/>
            <p:cNvSpPr/>
            <p:nvPr/>
          </p:nvSpPr>
          <p:spPr>
            <a:xfrm>
              <a:off x="6165010" y="2044461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程序计数器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010" y="2484407"/>
              <a:ext cx="2027207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87921" y="5331121"/>
            <a:ext cx="2027207" cy="1293962"/>
            <a:chOff x="6510065" y="2156602"/>
            <a:chExt cx="2027207" cy="1293962"/>
          </a:xfrm>
        </p:grpSpPr>
        <p:sp>
          <p:nvSpPr>
            <p:cNvPr id="23" name="矩形 22"/>
            <p:cNvSpPr/>
            <p:nvPr/>
          </p:nvSpPr>
          <p:spPr>
            <a:xfrm>
              <a:off x="6510065" y="2156602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操作数栈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194430" y="2587922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194430" y="3019244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6510065" y="3053750"/>
              <a:ext cx="684365" cy="36230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栈顶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615126" y="172529"/>
            <a:ext cx="4951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首先执行偏移地址为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的指令，</a:t>
            </a:r>
            <a:r>
              <a:rPr lang="en-US" altLang="zh-CN" dirty="0" smtClean="0"/>
              <a:t>bipush</a:t>
            </a:r>
            <a:r>
              <a:rPr lang="zh-CN" altLang="en-US" dirty="0" smtClean="0"/>
              <a:t>的作用是将单字节的整型常量值</a:t>
            </a:r>
            <a:r>
              <a:rPr lang="en-US" altLang="zh-CN" dirty="0" smtClean="0"/>
              <a:t>[-128,127]</a:t>
            </a:r>
            <a:r>
              <a:rPr lang="zh-CN" altLang="en-US" dirty="0" smtClean="0"/>
              <a:t>推入操作数栈栈顶，跟随有一个参数，指明推送的常量值，这里是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37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</Words>
  <Application>Microsoft Office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28</cp:revision>
  <dcterms:created xsi:type="dcterms:W3CDTF">2018-04-24T07:50:42Z</dcterms:created>
  <dcterms:modified xsi:type="dcterms:W3CDTF">2018-04-24T08:14:49Z</dcterms:modified>
</cp:coreProperties>
</file>