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D41C-7399-4028-A398-8BE45ABE5DF9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3DCD-EF59-48EC-AE3D-BDF79565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3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D41C-7399-4028-A398-8BE45ABE5DF9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3DCD-EF59-48EC-AE3D-BDF79565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8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D41C-7399-4028-A398-8BE45ABE5DF9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3DCD-EF59-48EC-AE3D-BDF79565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8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D41C-7399-4028-A398-8BE45ABE5DF9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3DCD-EF59-48EC-AE3D-BDF79565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19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D41C-7399-4028-A398-8BE45ABE5DF9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3DCD-EF59-48EC-AE3D-BDF79565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02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D41C-7399-4028-A398-8BE45ABE5DF9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3DCD-EF59-48EC-AE3D-BDF79565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6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D41C-7399-4028-A398-8BE45ABE5DF9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3DCD-EF59-48EC-AE3D-BDF79565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59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D41C-7399-4028-A398-8BE45ABE5DF9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3DCD-EF59-48EC-AE3D-BDF79565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81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D41C-7399-4028-A398-8BE45ABE5DF9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3DCD-EF59-48EC-AE3D-BDF79565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01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D41C-7399-4028-A398-8BE45ABE5DF9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3DCD-EF59-48EC-AE3D-BDF79565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2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D41C-7399-4028-A398-8BE45ABE5DF9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3DCD-EF59-48EC-AE3D-BDF79565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44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0D41C-7399-4028-A398-8BE45ABE5DF9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F3DCD-EF59-48EC-AE3D-BDF795656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2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07722" y="3668684"/>
            <a:ext cx="2432857" cy="781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应用程序</a:t>
            </a:r>
            <a:r>
              <a:rPr lang="zh-CN" altLang="en-US" dirty="0" smtClean="0"/>
              <a:t>类加载器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Application ClassLoader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7722" y="1202574"/>
            <a:ext cx="2432857" cy="781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启动</a:t>
            </a:r>
            <a:r>
              <a:rPr lang="zh-CN" altLang="en-US" dirty="0" smtClean="0"/>
              <a:t>类加载器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Bootstrap</a:t>
            </a:r>
            <a:r>
              <a:rPr lang="en-US" altLang="zh-CN" dirty="0" smtClean="0"/>
              <a:t> ClassLoader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07722" y="2435629"/>
            <a:ext cx="2432857" cy="781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扩展</a:t>
            </a:r>
            <a:r>
              <a:rPr lang="zh-CN" altLang="en-US" dirty="0" smtClean="0"/>
              <a:t>类加载器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Extension ClassLoader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09404" y="4901739"/>
            <a:ext cx="1839883" cy="781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</a:t>
            </a:r>
            <a:r>
              <a:rPr lang="zh-CN" altLang="en-US" dirty="0" smtClean="0"/>
              <a:t>类加载器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User ClassLoader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04210" y="4901739"/>
            <a:ext cx="1839883" cy="781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自定义</a:t>
            </a:r>
            <a:r>
              <a:rPr lang="zh-CN" altLang="en-US" dirty="0" smtClean="0"/>
              <a:t>类加载器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User ClassLoader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99016" y="4901739"/>
            <a:ext cx="1839883" cy="781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9" idx="0"/>
            <a:endCxn id="8" idx="2"/>
          </p:cNvCxnSpPr>
          <p:nvPr/>
        </p:nvCxnSpPr>
        <p:spPr>
          <a:xfrm flipV="1">
            <a:off x="4824151" y="1983970"/>
            <a:ext cx="0" cy="451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824150" y="3217025"/>
            <a:ext cx="0" cy="451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821377" y="4450080"/>
            <a:ext cx="0" cy="451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2729345" y="4450080"/>
            <a:ext cx="2094805" cy="451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0"/>
            <a:endCxn id="7" idx="2"/>
          </p:cNvCxnSpPr>
          <p:nvPr/>
        </p:nvCxnSpPr>
        <p:spPr>
          <a:xfrm flipH="1" flipV="1">
            <a:off x="4824151" y="4450080"/>
            <a:ext cx="2094807" cy="451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93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15</cp:revision>
  <dcterms:created xsi:type="dcterms:W3CDTF">2018-04-16T07:03:18Z</dcterms:created>
  <dcterms:modified xsi:type="dcterms:W3CDTF">2018-04-16T07:11:59Z</dcterms:modified>
</cp:coreProperties>
</file>