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BCF5-A13F-41F2-869E-C9A3448D206B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2519-A68D-44AF-B6FD-CF57B4255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58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BCF5-A13F-41F2-869E-C9A3448D206B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2519-A68D-44AF-B6FD-CF57B4255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72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BCF5-A13F-41F2-869E-C9A3448D206B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2519-A68D-44AF-B6FD-CF57B4255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74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BCF5-A13F-41F2-869E-C9A3448D206B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2519-A68D-44AF-B6FD-CF57B4255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53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BCF5-A13F-41F2-869E-C9A3448D206B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2519-A68D-44AF-B6FD-CF57B4255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3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BCF5-A13F-41F2-869E-C9A3448D206B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2519-A68D-44AF-B6FD-CF57B4255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15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BCF5-A13F-41F2-869E-C9A3448D206B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2519-A68D-44AF-B6FD-CF57B4255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41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BCF5-A13F-41F2-869E-C9A3448D206B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2519-A68D-44AF-B6FD-CF57B4255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21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BCF5-A13F-41F2-869E-C9A3448D206B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2519-A68D-44AF-B6FD-CF57B4255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2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BCF5-A13F-41F2-869E-C9A3448D206B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2519-A68D-44AF-B6FD-CF57B4255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57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BCF5-A13F-41F2-869E-C9A3448D206B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92519-A68D-44AF-B6FD-CF57B4255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93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DBCF5-A13F-41F2-869E-C9A3448D206B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92519-A68D-44AF-B6FD-CF57B4255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05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7358333" y="4853794"/>
            <a:ext cx="1068236" cy="7677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/>
              <a:t>…</a:t>
            </a:r>
            <a:endParaRPr lang="zh-CN" altLang="en-US" sz="3600" b="1" dirty="0"/>
          </a:p>
        </p:txBody>
      </p:sp>
      <p:sp>
        <p:nvSpPr>
          <p:cNvPr id="5" name="圆角矩形 4"/>
          <p:cNvSpPr/>
          <p:nvPr/>
        </p:nvSpPr>
        <p:spPr>
          <a:xfrm>
            <a:off x="4669766" y="2524664"/>
            <a:ext cx="2504536" cy="767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应用程序类加载器</a:t>
            </a:r>
            <a:endParaRPr lang="en-US" altLang="zh-CN" dirty="0" smtClean="0"/>
          </a:p>
          <a:p>
            <a:pPr algn="ctr"/>
            <a:r>
              <a:rPr lang="en-US" altLang="zh-CN" i="1" dirty="0" smtClean="0"/>
              <a:t>Application ClassLoader</a:t>
            </a:r>
            <a:endParaRPr lang="zh-CN" altLang="en-US" i="1" dirty="0"/>
          </a:p>
        </p:txBody>
      </p:sp>
      <p:sp>
        <p:nvSpPr>
          <p:cNvPr id="6" name="圆角矩形 5"/>
          <p:cNvSpPr/>
          <p:nvPr/>
        </p:nvSpPr>
        <p:spPr>
          <a:xfrm>
            <a:off x="4669766" y="132272"/>
            <a:ext cx="2504536" cy="767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启动类加载器</a:t>
            </a:r>
            <a:endParaRPr lang="en-US" altLang="zh-CN" dirty="0" smtClean="0"/>
          </a:p>
          <a:p>
            <a:pPr algn="ctr"/>
            <a:r>
              <a:rPr lang="en-US" altLang="zh-CN" i="1" dirty="0" smtClean="0"/>
              <a:t>Bootstrap ClassLoader</a:t>
            </a:r>
            <a:endParaRPr lang="zh-CN" altLang="en-US" i="1" dirty="0"/>
          </a:p>
        </p:txBody>
      </p:sp>
      <p:sp>
        <p:nvSpPr>
          <p:cNvPr id="7" name="圆角矩形 6"/>
          <p:cNvSpPr/>
          <p:nvPr/>
        </p:nvSpPr>
        <p:spPr>
          <a:xfrm>
            <a:off x="4669766" y="1328468"/>
            <a:ext cx="2504536" cy="767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扩展类加载器</a:t>
            </a:r>
            <a:endParaRPr lang="en-US" altLang="zh-CN" dirty="0" smtClean="0"/>
          </a:p>
          <a:p>
            <a:pPr algn="ctr"/>
            <a:r>
              <a:rPr lang="en-US" altLang="zh-CN" i="1" dirty="0" smtClean="0"/>
              <a:t>Extension</a:t>
            </a:r>
            <a:r>
              <a:rPr lang="en-US" altLang="zh-CN" i="1" dirty="0" smtClean="0"/>
              <a:t> ClassLoader</a:t>
            </a:r>
            <a:endParaRPr lang="zh-CN" altLang="en-US" i="1" dirty="0"/>
          </a:p>
        </p:txBody>
      </p:sp>
      <p:sp>
        <p:nvSpPr>
          <p:cNvPr id="8" name="圆角矩形 7"/>
          <p:cNvSpPr/>
          <p:nvPr/>
        </p:nvSpPr>
        <p:spPr>
          <a:xfrm>
            <a:off x="4669766" y="3738112"/>
            <a:ext cx="2504536" cy="7677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Common</a:t>
            </a:r>
            <a:endParaRPr lang="zh-CN" altLang="en-US" i="1" dirty="0"/>
          </a:p>
        </p:txBody>
      </p:sp>
      <p:sp>
        <p:nvSpPr>
          <p:cNvPr id="9" name="圆角矩形 8"/>
          <p:cNvSpPr/>
          <p:nvPr/>
        </p:nvSpPr>
        <p:spPr>
          <a:xfrm>
            <a:off x="1883435" y="4951559"/>
            <a:ext cx="2504536" cy="7677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Webapp1</a:t>
            </a:r>
            <a:endParaRPr lang="zh-CN" altLang="en-US" i="1" dirty="0"/>
          </a:p>
        </p:txBody>
      </p:sp>
      <p:sp>
        <p:nvSpPr>
          <p:cNvPr id="10" name="圆角矩形 9"/>
          <p:cNvSpPr/>
          <p:nvPr/>
        </p:nvSpPr>
        <p:spPr>
          <a:xfrm>
            <a:off x="4853797" y="4951559"/>
            <a:ext cx="2504536" cy="7677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Webapp2</a:t>
            </a:r>
            <a:endParaRPr lang="zh-CN" altLang="en-US" i="1" dirty="0"/>
          </a:p>
        </p:txBody>
      </p:sp>
      <p:sp>
        <p:nvSpPr>
          <p:cNvPr id="11" name="圆角矩形 10"/>
          <p:cNvSpPr/>
          <p:nvPr/>
        </p:nvSpPr>
        <p:spPr>
          <a:xfrm>
            <a:off x="8426569" y="4951558"/>
            <a:ext cx="2504536" cy="7677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err="1" smtClean="0"/>
              <a:t>Webappn</a:t>
            </a:r>
            <a:endParaRPr lang="zh-CN" altLang="en-US" i="1" dirty="0"/>
          </a:p>
        </p:txBody>
      </p:sp>
      <p:sp>
        <p:nvSpPr>
          <p:cNvPr id="12" name="下箭头 11"/>
          <p:cNvSpPr/>
          <p:nvPr/>
        </p:nvSpPr>
        <p:spPr>
          <a:xfrm flipV="1">
            <a:off x="5670430" y="900023"/>
            <a:ext cx="503208" cy="42844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 flipV="1">
            <a:off x="5670430" y="2096219"/>
            <a:ext cx="503208" cy="42844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 flipV="1">
            <a:off x="5670430" y="3295291"/>
            <a:ext cx="503208" cy="42844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9" idx="0"/>
          </p:cNvCxnSpPr>
          <p:nvPr/>
        </p:nvCxnSpPr>
        <p:spPr>
          <a:xfrm flipV="1">
            <a:off x="3135703" y="4408098"/>
            <a:ext cx="1534063" cy="543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5922033" y="4520239"/>
            <a:ext cx="2" cy="431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7174302" y="4408098"/>
            <a:ext cx="1534063" cy="543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11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17</cp:revision>
  <dcterms:created xsi:type="dcterms:W3CDTF">2017-12-11T10:45:57Z</dcterms:created>
  <dcterms:modified xsi:type="dcterms:W3CDTF">2017-12-11T10:58:01Z</dcterms:modified>
</cp:coreProperties>
</file>