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F2D4-2D5F-4C91-925E-67790903AAB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A8EF-193C-4971-8533-D1F2F3C2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1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F2D4-2D5F-4C91-925E-67790903AAB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A8EF-193C-4971-8533-D1F2F3C2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0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F2D4-2D5F-4C91-925E-67790903AAB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A8EF-193C-4971-8533-D1F2F3C2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70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F2D4-2D5F-4C91-925E-67790903AAB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A8EF-193C-4971-8533-D1F2F3C2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7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F2D4-2D5F-4C91-925E-67790903AAB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A8EF-193C-4971-8533-D1F2F3C2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7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F2D4-2D5F-4C91-925E-67790903AAB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A8EF-193C-4971-8533-D1F2F3C2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0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F2D4-2D5F-4C91-925E-67790903AAB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A8EF-193C-4971-8533-D1F2F3C2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7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F2D4-2D5F-4C91-925E-67790903AAB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A8EF-193C-4971-8533-D1F2F3C2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F2D4-2D5F-4C91-925E-67790903AAB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A8EF-193C-4971-8533-D1F2F3C2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7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F2D4-2D5F-4C91-925E-67790903AAB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A8EF-193C-4971-8533-D1F2F3C2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F2D4-2D5F-4C91-925E-67790903AAB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A8EF-193C-4971-8533-D1F2F3C2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9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FF2D4-2D5F-4C91-925E-67790903AAB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A8EF-193C-4971-8533-D1F2F3C2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5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85650" y="1945178"/>
            <a:ext cx="11831783" cy="1546168"/>
            <a:chOff x="360217" y="590203"/>
            <a:chExt cx="11831783" cy="1546168"/>
          </a:xfrm>
        </p:grpSpPr>
        <p:sp>
          <p:nvSpPr>
            <p:cNvPr id="11" name="矩形 10"/>
            <p:cNvSpPr/>
            <p:nvPr/>
          </p:nvSpPr>
          <p:spPr>
            <a:xfrm>
              <a:off x="1986742" y="839585"/>
              <a:ext cx="5070763" cy="1296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10853651" y="1197033"/>
              <a:ext cx="1338349" cy="7730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卸载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Unloading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60217" y="1221971"/>
              <a:ext cx="1338349" cy="7730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加载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Loading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857098" y="1221971"/>
              <a:ext cx="1338349" cy="7730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准备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Preparation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108657" y="1197033"/>
              <a:ext cx="1338349" cy="7730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验证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Verification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05538" y="1221971"/>
              <a:ext cx="1338349" cy="7730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解析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Resolution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9102418" y="1197033"/>
              <a:ext cx="1338349" cy="7730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使用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Using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353978" y="1197033"/>
              <a:ext cx="1338349" cy="7730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初始化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Initialization</a:t>
              </a:r>
              <a:endParaRPr lang="zh-CN" altLang="en-US" dirty="0" smtClean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85808" y="590203"/>
              <a:ext cx="2072629" cy="440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连接 </a:t>
              </a:r>
              <a:r>
                <a:rPr lang="en-US" altLang="zh-CN" dirty="0" smtClean="0"/>
                <a:t>Linking</a:t>
              </a:r>
              <a:endParaRPr lang="zh-CN" altLang="en-US" dirty="0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8695095" y="1400695"/>
              <a:ext cx="407323" cy="3657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0440767" y="1425633"/>
              <a:ext cx="407323" cy="3657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452567" y="1425633"/>
              <a:ext cx="407323" cy="3657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5201008" y="1400694"/>
              <a:ext cx="407323" cy="3657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7065803" y="1400694"/>
              <a:ext cx="285394" cy="3657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1704128" y="1400694"/>
              <a:ext cx="290912" cy="3657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793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19</cp:revision>
  <dcterms:created xsi:type="dcterms:W3CDTF">2018-04-16T02:13:04Z</dcterms:created>
  <dcterms:modified xsi:type="dcterms:W3CDTF">2018-04-16T02:22:16Z</dcterms:modified>
</cp:coreProperties>
</file>