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0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4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EF1D-5F1D-48AB-8A47-B573E88F981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D1D8-664C-432C-8047-3D77731E8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227805" y="1332809"/>
            <a:ext cx="6833064" cy="4480560"/>
            <a:chOff x="3956853" y="1923012"/>
            <a:chExt cx="6833064" cy="4480560"/>
          </a:xfrm>
        </p:grpSpPr>
        <p:sp>
          <p:nvSpPr>
            <p:cNvPr id="14" name="矩形 13"/>
            <p:cNvSpPr/>
            <p:nvPr/>
          </p:nvSpPr>
          <p:spPr>
            <a:xfrm>
              <a:off x="6168044" y="3843252"/>
              <a:ext cx="2460567" cy="64008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重叠区域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512229" y="1923012"/>
              <a:ext cx="2277688" cy="2560320"/>
              <a:chOff x="4281054" y="2152997"/>
              <a:chExt cx="2277688" cy="256032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281054" y="407323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局部变量表共享区域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281054" y="343315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局部变量表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281054" y="279307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其他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81054" y="215299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操作数栈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56853" y="3843252"/>
              <a:ext cx="2277688" cy="2560320"/>
              <a:chOff x="4281054" y="2152997"/>
              <a:chExt cx="2277688" cy="25603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281054" y="407323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局部变量表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281054" y="343315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其他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281054" y="2793077"/>
                <a:ext cx="227768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操作数栈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281054" y="2152997"/>
                <a:ext cx="2277688" cy="6400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操作数</a:t>
                </a:r>
                <a:r>
                  <a:rPr lang="zh-CN" altLang="en-US" dirty="0" smtClean="0"/>
                  <a:t>栈共享区域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9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18</cp:revision>
  <dcterms:created xsi:type="dcterms:W3CDTF">2018-04-16T08:16:02Z</dcterms:created>
  <dcterms:modified xsi:type="dcterms:W3CDTF">2018-04-16T08:23:34Z</dcterms:modified>
</cp:coreProperties>
</file>