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6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3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1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4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98F0-47BF-4C92-863F-C6EFB4E2F7F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FBD4-669C-4D5E-B33C-C01DCDA23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607" y="209912"/>
            <a:ext cx="2691442" cy="560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execute(Runnable command);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1296837"/>
            <a:ext cx="4002656" cy="1132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ExecutorService</a:t>
            </a:r>
          </a:p>
          <a:p>
            <a:pPr algn="ctr"/>
            <a:r>
              <a:rPr lang="en-US" altLang="zh-CN" sz="1400" i="1" dirty="0">
                <a:solidFill>
                  <a:schemeClr val="accent1"/>
                </a:solidFill>
              </a:rPr>
              <a:t>void shutdown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();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submit(Runnable </a:t>
            </a:r>
            <a:r>
              <a:rPr lang="en-US" altLang="zh-CN" sz="1400" i="1" dirty="0">
                <a:solidFill>
                  <a:schemeClr val="accent1"/>
                </a:solidFill>
              </a:rPr>
              <a:t>task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);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submit(Callable&lt;T</a:t>
            </a:r>
            <a:r>
              <a:rPr lang="en-US" altLang="zh-CN" sz="1400" i="1" dirty="0">
                <a:solidFill>
                  <a:schemeClr val="accent1"/>
                </a:solidFill>
              </a:rPr>
              <a:t>&gt; task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);</a:t>
            </a:r>
          </a:p>
          <a:p>
            <a:pPr algn="ctr"/>
            <a:r>
              <a:rPr lang="en-US" altLang="zh-CN" sz="1400" i="1" dirty="0" smtClean="0">
                <a:solidFill>
                  <a:schemeClr val="accent1"/>
                </a:solidFill>
              </a:rPr>
              <a:t>invokeAll(Collection</a:t>
            </a:r>
            <a:r>
              <a:rPr lang="en-US" altLang="zh-CN" sz="1400" i="1" dirty="0">
                <a:solidFill>
                  <a:schemeClr val="accent1"/>
                </a:solidFill>
              </a:rPr>
              <a:t>&lt;? extends Callable&lt;T&gt;&gt; tasks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);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52620" y="2979001"/>
            <a:ext cx="2700069" cy="560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ScheduledExecutorService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964617"/>
            <a:ext cx="2432649" cy="56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AbstractExecutorService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35303" y="1296837"/>
            <a:ext cx="3976780" cy="2326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Executors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newFixedThreadPool</a:t>
            </a:r>
            <a:r>
              <a:rPr lang="en-US" altLang="zh-CN" sz="1400" i="1" dirty="0">
                <a:solidFill>
                  <a:schemeClr val="accent1"/>
                </a:solidFill>
              </a:rPr>
              <a:t>(</a:t>
            </a:r>
            <a:r>
              <a:rPr lang="en-US" altLang="zh-CN" sz="1400" i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i="1" dirty="0">
                <a:solidFill>
                  <a:schemeClr val="accent1"/>
                </a:solidFill>
              </a:rPr>
              <a:t> </a:t>
            </a:r>
            <a:r>
              <a:rPr lang="en-US" altLang="zh-CN" sz="1400" i="1" dirty="0" err="1">
                <a:solidFill>
                  <a:schemeClr val="accent1"/>
                </a:solidFill>
              </a:rPr>
              <a:t>nThreads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newSingleThreadExecutor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newCachedThreadPool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endParaRPr lang="en-US" altLang="zh-CN" sz="1400" i="1" dirty="0">
              <a:solidFill>
                <a:schemeClr val="accent1"/>
              </a:solidFill>
            </a:endParaRPr>
          </a:p>
          <a:p>
            <a:pPr algn="ctr"/>
            <a:endParaRPr lang="en-US" altLang="zh-CN" sz="1400" i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1400" i="1" dirty="0">
              <a:solidFill>
                <a:schemeClr val="accent1"/>
              </a:solidFill>
            </a:endParaRPr>
          </a:p>
          <a:p>
            <a:pPr algn="ctr"/>
            <a:endParaRPr lang="en-US" altLang="zh-CN" sz="1400" i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newSingleThreadScheduledExecutor</a:t>
            </a:r>
            <a:r>
              <a:rPr lang="en-US" altLang="zh-CN" sz="1400" i="1" dirty="0" smtClean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US" altLang="zh-CN" sz="1400" i="1" dirty="0" err="1">
                <a:solidFill>
                  <a:schemeClr val="accent1"/>
                </a:solidFill>
              </a:rPr>
              <a:t>newScheduledThreadPool</a:t>
            </a:r>
            <a:r>
              <a:rPr lang="en-US" altLang="zh-CN" sz="1400" i="1" dirty="0">
                <a:solidFill>
                  <a:schemeClr val="accent1"/>
                </a:solidFill>
              </a:rPr>
              <a:t>(</a:t>
            </a:r>
            <a:r>
              <a:rPr lang="en-US" altLang="zh-CN" sz="1400" i="1" dirty="0" err="1">
                <a:solidFill>
                  <a:schemeClr val="accent1"/>
                </a:solidFill>
              </a:rPr>
              <a:t>int</a:t>
            </a:r>
            <a:r>
              <a:rPr lang="en-US" altLang="zh-CN" sz="1400" i="1" dirty="0">
                <a:solidFill>
                  <a:schemeClr val="accent1"/>
                </a:solidFill>
              </a:rPr>
              <a:t> </a:t>
            </a:r>
            <a:r>
              <a:rPr lang="en-US" altLang="zh-CN" sz="1400" i="1" dirty="0" err="1">
                <a:solidFill>
                  <a:schemeClr val="accent1"/>
                </a:solidFill>
              </a:rPr>
              <a:t>corePoolSize</a:t>
            </a:r>
            <a:r>
              <a:rPr lang="en-US" altLang="zh-CN" sz="1400" i="1" dirty="0">
                <a:solidFill>
                  <a:schemeClr val="accent1"/>
                </a:solidFill>
              </a:rPr>
              <a:t>)</a:t>
            </a:r>
            <a:endParaRPr lang="zh-CN" altLang="en-US" sz="1400" i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068833"/>
            <a:ext cx="2176731" cy="416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ThreadPoolExecutor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flipH="1">
            <a:off x="4002654" y="1574320"/>
            <a:ext cx="3053754" cy="5779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</a:t>
            </a:r>
          </a:p>
        </p:txBody>
      </p:sp>
      <p:sp>
        <p:nvSpPr>
          <p:cNvPr id="17" name="右箭头 16"/>
          <p:cNvSpPr/>
          <p:nvPr/>
        </p:nvSpPr>
        <p:spPr>
          <a:xfrm flipH="1">
            <a:off x="5352689" y="3102649"/>
            <a:ext cx="1419047" cy="5779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</a:t>
            </a:r>
          </a:p>
        </p:txBody>
      </p:sp>
      <p:cxnSp>
        <p:nvCxnSpPr>
          <p:cNvPr id="13" name="直接箭头连接符 12"/>
          <p:cNvCxnSpPr>
            <a:stCxn id="6" idx="0"/>
          </p:cNvCxnSpPr>
          <p:nvPr/>
        </p:nvCxnSpPr>
        <p:spPr>
          <a:xfrm flipH="1" flipV="1">
            <a:off x="1216324" y="2429773"/>
            <a:ext cx="1" cy="534844"/>
          </a:xfrm>
          <a:prstGeom prst="straightConnector1">
            <a:avLst/>
          </a:prstGeom>
          <a:ln>
            <a:solidFill>
              <a:schemeClr val="dk1"/>
            </a:solidFill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0"/>
          </p:cNvCxnSpPr>
          <p:nvPr/>
        </p:nvCxnSpPr>
        <p:spPr>
          <a:xfrm flipH="1" flipV="1">
            <a:off x="1992702" y="779279"/>
            <a:ext cx="8626" cy="51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515263" y="2459965"/>
            <a:ext cx="8626" cy="51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1207698" y="3542611"/>
            <a:ext cx="8626" cy="51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43</cp:revision>
  <dcterms:created xsi:type="dcterms:W3CDTF">2018-01-09T09:54:50Z</dcterms:created>
  <dcterms:modified xsi:type="dcterms:W3CDTF">2018-01-23T06:46:03Z</dcterms:modified>
</cp:coreProperties>
</file>