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9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0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81CF-F2C9-460B-875F-1E88306C95F1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4AC7-AA92-4F7B-B869-026EE681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76945" y="0"/>
            <a:ext cx="1238596" cy="1338361"/>
            <a:chOff x="1895302" y="1404845"/>
            <a:chExt cx="1238596" cy="1338361"/>
          </a:xfrm>
        </p:grpSpPr>
        <p:sp>
          <p:nvSpPr>
            <p:cNvPr id="5" name="椭圆 4"/>
            <p:cNvSpPr/>
            <p:nvPr/>
          </p:nvSpPr>
          <p:spPr>
            <a:xfrm>
              <a:off x="1895302" y="1820487"/>
              <a:ext cx="1238596" cy="507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头节点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148839" y="1404845"/>
              <a:ext cx="731521" cy="415642"/>
              <a:chOff x="2157151" y="789703"/>
              <a:chExt cx="731521" cy="41564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57151" y="789703"/>
                <a:ext cx="731521" cy="274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head</a:t>
                </a:r>
                <a:endParaRPr lang="zh-CN" altLang="en-US" sz="1400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>
                <a:off x="2510442" y="1064024"/>
                <a:ext cx="1" cy="1413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2148839" y="2327564"/>
              <a:ext cx="731521" cy="415642"/>
              <a:chOff x="1529541" y="3235728"/>
              <a:chExt cx="731521" cy="4156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29541" y="3377049"/>
                <a:ext cx="731521" cy="274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tail</a:t>
                </a:r>
                <a:endParaRPr lang="zh-CN" altLang="en-US" sz="1400" dirty="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1895301" y="3235728"/>
                <a:ext cx="1" cy="1413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直接连接符 28"/>
          <p:cNvCxnSpPr/>
          <p:nvPr/>
        </p:nvCxnSpPr>
        <p:spPr>
          <a:xfrm>
            <a:off x="135772" y="1429795"/>
            <a:ext cx="112720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2576945" y="1554491"/>
            <a:ext cx="2810393" cy="1338361"/>
            <a:chOff x="1424247" y="3174441"/>
            <a:chExt cx="2810393" cy="1338361"/>
          </a:xfrm>
        </p:grpSpPr>
        <p:sp>
          <p:nvSpPr>
            <p:cNvPr id="30" name="椭圆 29"/>
            <p:cNvSpPr/>
            <p:nvPr/>
          </p:nvSpPr>
          <p:spPr>
            <a:xfrm>
              <a:off x="2996044" y="3590082"/>
              <a:ext cx="1238596" cy="5070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节点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664919" y="3843621"/>
              <a:ext cx="3311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424247" y="3174441"/>
              <a:ext cx="1238596" cy="1338361"/>
              <a:chOff x="1895302" y="1404845"/>
              <a:chExt cx="1238596" cy="1338361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895302" y="1820487"/>
                <a:ext cx="1238596" cy="507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头节点</a:t>
                </a:r>
                <a:endParaRPr lang="zh-CN" altLang="en-US" dirty="0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148839" y="1404845"/>
                <a:ext cx="731521" cy="415642"/>
                <a:chOff x="2157151" y="789703"/>
                <a:chExt cx="731521" cy="415642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2157151" y="789703"/>
                  <a:ext cx="731521" cy="27432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head</a:t>
                  </a:r>
                  <a:endParaRPr lang="zh-CN" altLang="en-US" sz="1400" dirty="0"/>
                </a:p>
              </p:txBody>
            </p:sp>
            <p:cxnSp>
              <p:nvCxnSpPr>
                <p:cNvPr id="49" name="直接箭头连接符 48"/>
                <p:cNvCxnSpPr/>
                <p:nvPr/>
              </p:nvCxnSpPr>
              <p:spPr>
                <a:xfrm flipH="1">
                  <a:off x="2510442" y="1064024"/>
                  <a:ext cx="1" cy="1413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组合 44"/>
              <p:cNvGrpSpPr/>
              <p:nvPr/>
            </p:nvGrpSpPr>
            <p:grpSpPr>
              <a:xfrm>
                <a:off x="2148839" y="2327564"/>
                <a:ext cx="731521" cy="415642"/>
                <a:chOff x="1529541" y="3235728"/>
                <a:chExt cx="731521" cy="415642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1529541" y="3377049"/>
                  <a:ext cx="731521" cy="27432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tail</a:t>
                  </a:r>
                  <a:endParaRPr lang="zh-CN" altLang="en-US" sz="1400" dirty="0"/>
                </a:p>
              </p:txBody>
            </p:sp>
            <p:cxnSp>
              <p:nvCxnSpPr>
                <p:cNvPr id="47" name="直接箭头连接符 46"/>
                <p:cNvCxnSpPr/>
                <p:nvPr/>
              </p:nvCxnSpPr>
              <p:spPr>
                <a:xfrm flipH="1" flipV="1">
                  <a:off x="1895301" y="3235728"/>
                  <a:ext cx="1" cy="1413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直接连接符 50"/>
          <p:cNvCxnSpPr/>
          <p:nvPr/>
        </p:nvCxnSpPr>
        <p:spPr>
          <a:xfrm>
            <a:off x="135772" y="2995359"/>
            <a:ext cx="112720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2579021" y="3120053"/>
            <a:ext cx="4378037" cy="1338360"/>
            <a:chOff x="2579021" y="3120053"/>
            <a:chExt cx="4378037" cy="1338360"/>
          </a:xfrm>
        </p:grpSpPr>
        <p:grpSp>
          <p:nvGrpSpPr>
            <p:cNvPr id="24" name="组合 23"/>
            <p:cNvGrpSpPr/>
            <p:nvPr/>
          </p:nvGrpSpPr>
          <p:grpSpPr>
            <a:xfrm>
              <a:off x="5971999" y="4042771"/>
              <a:ext cx="731521" cy="415642"/>
              <a:chOff x="1529541" y="3235728"/>
              <a:chExt cx="731521" cy="415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529541" y="3377049"/>
                <a:ext cx="731521" cy="274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tail</a:t>
                </a:r>
                <a:endParaRPr lang="zh-CN" altLang="en-US" sz="1400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1895301" y="3235728"/>
                <a:ext cx="1" cy="1413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579021" y="3120053"/>
              <a:ext cx="1569721" cy="922719"/>
              <a:chOff x="2564475" y="1872785"/>
              <a:chExt cx="1569721" cy="92271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564475" y="2288427"/>
                <a:ext cx="1238596" cy="507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头节点</a:t>
                </a:r>
                <a:endParaRPr lang="zh-CN" altLang="en-US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2830482" y="1872785"/>
                <a:ext cx="731521" cy="415642"/>
                <a:chOff x="2157151" y="789703"/>
                <a:chExt cx="731521" cy="415642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157151" y="789703"/>
                  <a:ext cx="731521" cy="27432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head</a:t>
                  </a:r>
                  <a:endParaRPr lang="zh-CN" altLang="en-US" sz="1400" dirty="0"/>
                </a:p>
              </p:txBody>
            </p:sp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2510442" y="1064024"/>
                  <a:ext cx="1" cy="1413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箭头连接符 31"/>
              <p:cNvCxnSpPr/>
              <p:nvPr/>
            </p:nvCxnSpPr>
            <p:spPr>
              <a:xfrm>
                <a:off x="3803071" y="2541965"/>
                <a:ext cx="3311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椭圆 57"/>
            <p:cNvSpPr/>
            <p:nvPr/>
          </p:nvSpPr>
          <p:spPr>
            <a:xfrm>
              <a:off x="4148742" y="3535694"/>
              <a:ext cx="1238596" cy="5070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节点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387338" y="3785803"/>
              <a:ext cx="3311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5718462" y="3537076"/>
              <a:ext cx="1238596" cy="5070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节点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135772" y="4535985"/>
            <a:ext cx="112720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5971999" y="5583396"/>
            <a:ext cx="731521" cy="415642"/>
            <a:chOff x="1529541" y="3235728"/>
            <a:chExt cx="731521" cy="415642"/>
          </a:xfrm>
        </p:grpSpPr>
        <p:sp>
          <p:nvSpPr>
            <p:cNvPr id="74" name="矩形 73"/>
            <p:cNvSpPr/>
            <p:nvPr/>
          </p:nvSpPr>
          <p:spPr>
            <a:xfrm>
              <a:off x="1529541" y="3377049"/>
              <a:ext cx="731521" cy="274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tail</a:t>
              </a:r>
              <a:endParaRPr lang="zh-CN" altLang="en-US" sz="1400" dirty="0"/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H="1" flipV="1">
              <a:off x="1895301" y="3235728"/>
              <a:ext cx="1" cy="141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2579021" y="4660678"/>
            <a:ext cx="1569721" cy="922719"/>
            <a:chOff x="2564475" y="1872785"/>
            <a:chExt cx="1569721" cy="922719"/>
          </a:xfrm>
        </p:grpSpPr>
        <p:sp>
          <p:nvSpPr>
            <p:cNvPr id="69" name="椭圆 68"/>
            <p:cNvSpPr/>
            <p:nvPr/>
          </p:nvSpPr>
          <p:spPr>
            <a:xfrm>
              <a:off x="2564475" y="2288427"/>
              <a:ext cx="1238596" cy="507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头节点</a:t>
              </a:r>
              <a:endParaRPr lang="zh-CN" altLang="en-US" dirty="0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830482" y="1872785"/>
              <a:ext cx="731521" cy="415642"/>
              <a:chOff x="2157151" y="789703"/>
              <a:chExt cx="731521" cy="41564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57151" y="789703"/>
                <a:ext cx="731521" cy="274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head</a:t>
                </a:r>
                <a:endParaRPr lang="zh-CN" altLang="en-US" sz="1400" dirty="0"/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 flipH="1">
                <a:off x="2510442" y="1064024"/>
                <a:ext cx="1" cy="1413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箭头连接符 70"/>
            <p:cNvCxnSpPr/>
            <p:nvPr/>
          </p:nvCxnSpPr>
          <p:spPr>
            <a:xfrm>
              <a:off x="3803071" y="2541965"/>
              <a:ext cx="3311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椭圆 65"/>
          <p:cNvSpPr/>
          <p:nvPr/>
        </p:nvSpPr>
        <p:spPr>
          <a:xfrm>
            <a:off x="4148742" y="5076319"/>
            <a:ext cx="1238596" cy="5070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5387338" y="5326428"/>
            <a:ext cx="3311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5718462" y="5077701"/>
            <a:ext cx="1238596" cy="5070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6957058" y="5327169"/>
            <a:ext cx="3311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288182" y="5072889"/>
            <a:ext cx="1238596" cy="5070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90451" y="245228"/>
            <a:ext cx="1812174" cy="856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空队列</a:t>
            </a:r>
          </a:p>
        </p:txBody>
      </p:sp>
      <p:sp>
        <p:nvSpPr>
          <p:cNvPr id="79" name="矩形 78"/>
          <p:cNvSpPr/>
          <p:nvPr/>
        </p:nvSpPr>
        <p:spPr>
          <a:xfrm>
            <a:off x="488375" y="1799716"/>
            <a:ext cx="1812174" cy="856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增加节点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80059" y="3356987"/>
            <a:ext cx="1812174" cy="856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增加节点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85598" y="4905895"/>
            <a:ext cx="1812174" cy="856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增加节点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7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40</cp:revision>
  <dcterms:created xsi:type="dcterms:W3CDTF">2018-04-04T07:24:08Z</dcterms:created>
  <dcterms:modified xsi:type="dcterms:W3CDTF">2018-04-04T07:48:01Z</dcterms:modified>
</cp:coreProperties>
</file>