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37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2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0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91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1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0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56211" y="5079076"/>
            <a:ext cx="565266" cy="565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723506" y="5079076"/>
            <a:ext cx="867295" cy="565266"/>
            <a:chOff x="1723506" y="5079076"/>
            <a:chExt cx="867295" cy="565266"/>
          </a:xfrm>
        </p:grpSpPr>
        <p:sp>
          <p:nvSpPr>
            <p:cNvPr id="5" name="椭圆 4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/>
          <p:cNvCxnSpPr/>
          <p:nvPr/>
        </p:nvCxnSpPr>
        <p:spPr>
          <a:xfrm>
            <a:off x="1421477" y="5361709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590801" y="5079076"/>
            <a:ext cx="867295" cy="565266"/>
            <a:chOff x="1723506" y="5079076"/>
            <a:chExt cx="867295" cy="565266"/>
          </a:xfrm>
        </p:grpSpPr>
        <p:sp>
          <p:nvSpPr>
            <p:cNvPr id="23" name="椭圆 22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58096" y="5079076"/>
            <a:ext cx="867295" cy="565266"/>
            <a:chOff x="1723506" y="5079076"/>
            <a:chExt cx="867295" cy="565266"/>
          </a:xfrm>
        </p:grpSpPr>
        <p:sp>
          <p:nvSpPr>
            <p:cNvPr id="26" name="椭圆 25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4325391" y="5079076"/>
            <a:ext cx="867295" cy="565266"/>
            <a:chOff x="1723506" y="5079076"/>
            <a:chExt cx="867295" cy="565266"/>
          </a:xfrm>
        </p:grpSpPr>
        <p:sp>
          <p:nvSpPr>
            <p:cNvPr id="29" name="椭圆 28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192686" y="5079076"/>
            <a:ext cx="867295" cy="565266"/>
            <a:chOff x="1723506" y="5079076"/>
            <a:chExt cx="867295" cy="565266"/>
          </a:xfrm>
        </p:grpSpPr>
        <p:sp>
          <p:nvSpPr>
            <p:cNvPr id="32" name="椭圆 31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6059981" y="5079076"/>
            <a:ext cx="867295" cy="565266"/>
            <a:chOff x="1723506" y="5079076"/>
            <a:chExt cx="867295" cy="565266"/>
          </a:xfrm>
        </p:grpSpPr>
        <p:sp>
          <p:nvSpPr>
            <p:cNvPr id="35" name="椭圆 34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6927276" y="5079076"/>
            <a:ext cx="867295" cy="565266"/>
            <a:chOff x="1723506" y="5079076"/>
            <a:chExt cx="867295" cy="565266"/>
          </a:xfrm>
        </p:grpSpPr>
        <p:sp>
          <p:nvSpPr>
            <p:cNvPr id="38" name="椭圆 37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794571" y="5079076"/>
            <a:ext cx="867295" cy="565266"/>
            <a:chOff x="1723506" y="5079076"/>
            <a:chExt cx="867295" cy="565266"/>
          </a:xfrm>
        </p:grpSpPr>
        <p:sp>
          <p:nvSpPr>
            <p:cNvPr id="41" name="椭圆 40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椭圆 43"/>
          <p:cNvSpPr/>
          <p:nvPr/>
        </p:nvSpPr>
        <p:spPr>
          <a:xfrm>
            <a:off x="8661866" y="5079076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56212" y="4211781"/>
            <a:ext cx="565266" cy="565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 rot="5400000" flipV="1">
            <a:off x="987830" y="4928062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422862" y="4522123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716699" y="4239490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endCxn id="54" idx="2"/>
          </p:cNvCxnSpPr>
          <p:nvPr/>
        </p:nvCxnSpPr>
        <p:spPr>
          <a:xfrm flipV="1">
            <a:off x="2281965" y="4514111"/>
            <a:ext cx="1176131" cy="8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 flipV="1">
            <a:off x="1855125" y="4955771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3458096" y="4231478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endCxn id="58" idx="2"/>
          </p:cNvCxnSpPr>
          <p:nvPr/>
        </p:nvCxnSpPr>
        <p:spPr>
          <a:xfrm flipV="1">
            <a:off x="4023363" y="4494414"/>
            <a:ext cx="2036619" cy="28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 flipV="1">
            <a:off x="3589715" y="4947759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6059982" y="4211781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endCxn id="65" idx="2"/>
          </p:cNvCxnSpPr>
          <p:nvPr/>
        </p:nvCxnSpPr>
        <p:spPr>
          <a:xfrm flipV="1">
            <a:off x="6625247" y="4494414"/>
            <a:ext cx="1169324" cy="1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V="1">
            <a:off x="6191600" y="4938001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7794571" y="4211781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67" name="直接箭头连接符 66"/>
          <p:cNvCxnSpPr/>
          <p:nvPr/>
        </p:nvCxnSpPr>
        <p:spPr>
          <a:xfrm rot="5400000" flipV="1">
            <a:off x="7950831" y="4947760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845432" y="3365267"/>
            <a:ext cx="565266" cy="565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 rot="5400000" flipV="1">
            <a:off x="1001872" y="4090947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3458096" y="3374665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 rot="5400000" flipV="1">
            <a:off x="3589716" y="4090946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059981" y="3356230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 rot="5400000" flipV="1">
            <a:off x="6191601" y="4088476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023361" y="3624737"/>
            <a:ext cx="2036619" cy="28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70" idx="2"/>
          </p:cNvCxnSpPr>
          <p:nvPr/>
        </p:nvCxnSpPr>
        <p:spPr>
          <a:xfrm flipV="1">
            <a:off x="1410697" y="3657298"/>
            <a:ext cx="2047399" cy="13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Windows 用户</cp:lastModifiedBy>
  <cp:revision>38</cp:revision>
  <dcterms:created xsi:type="dcterms:W3CDTF">2018-04-04T08:33:51Z</dcterms:created>
  <dcterms:modified xsi:type="dcterms:W3CDTF">2018-04-05T03:05:06Z</dcterms:modified>
</cp:coreProperties>
</file>