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50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A4F69-CCC2-4472-A47D-CD380AECF284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6B61-CAD2-4586-BE92-56A42E6604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866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A4F69-CCC2-4472-A47D-CD380AECF284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6B61-CAD2-4586-BE92-56A42E6604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0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A4F69-CCC2-4472-A47D-CD380AECF284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6B61-CAD2-4586-BE92-56A42E6604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65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A4F69-CCC2-4472-A47D-CD380AECF284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6B61-CAD2-4586-BE92-56A42E6604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915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A4F69-CCC2-4472-A47D-CD380AECF284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6B61-CAD2-4586-BE92-56A42E6604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939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A4F69-CCC2-4472-A47D-CD380AECF284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6B61-CAD2-4586-BE92-56A42E6604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219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A4F69-CCC2-4472-A47D-CD380AECF284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6B61-CAD2-4586-BE92-56A42E6604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094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A4F69-CCC2-4472-A47D-CD380AECF284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6B61-CAD2-4586-BE92-56A42E6604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395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A4F69-CCC2-4472-A47D-CD380AECF284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6B61-CAD2-4586-BE92-56A42E6604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096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A4F69-CCC2-4472-A47D-CD380AECF284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6B61-CAD2-4586-BE92-56A42E6604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603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A4F69-CCC2-4472-A47D-CD380AECF284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6B61-CAD2-4586-BE92-56A42E6604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60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A4F69-CCC2-4472-A47D-CD380AECF284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86B61-CAD2-4586-BE92-56A42E6604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920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/>
        </p:nvSpPr>
        <p:spPr>
          <a:xfrm>
            <a:off x="6183282" y="2037240"/>
            <a:ext cx="174567" cy="15048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5518263" y="960074"/>
            <a:ext cx="1504608" cy="1059537"/>
            <a:chOff x="4896194" y="910198"/>
            <a:chExt cx="1504608" cy="1059537"/>
          </a:xfrm>
        </p:grpSpPr>
        <p:sp>
          <p:nvSpPr>
            <p:cNvPr id="8" name="矩形 7"/>
            <p:cNvSpPr/>
            <p:nvPr/>
          </p:nvSpPr>
          <p:spPr>
            <a:xfrm>
              <a:off x="4896195" y="910198"/>
              <a:ext cx="1504606" cy="6142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</a:rPr>
                <a:t>&lt;&lt;interface&gt;&gt;</a:t>
              </a:r>
              <a:endParaRPr lang="en-US" altLang="zh-CN" dirty="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b="1" i="1">
                  <a:latin typeface="Times New Roman" panose="02020603050405020304" pitchFamily="18" charset="0"/>
                </a:rPr>
                <a:t>Strategy</a:t>
              </a:r>
              <a:endParaRPr lang="zh-CN" altLang="en-US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896194" y="1517503"/>
              <a:ext cx="1504607" cy="901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4896194" y="1600248"/>
              <a:ext cx="1504608" cy="3694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smtClean="0">
                  <a:latin typeface="Times New Roman" panose="02020603050405020304" pitchFamily="18" charset="0"/>
                </a:rPr>
                <a:t>m</a:t>
              </a:r>
              <a:endParaRPr lang="zh-CN" altLang="en-US" b="1" i="1" dirty="0"/>
            </a:p>
          </p:txBody>
        </p:sp>
      </p:grpSp>
      <p:cxnSp>
        <p:nvCxnSpPr>
          <p:cNvPr id="17" name="直接连接符 16"/>
          <p:cNvCxnSpPr>
            <a:stCxn id="6" idx="3"/>
          </p:cNvCxnSpPr>
          <p:nvPr/>
        </p:nvCxnSpPr>
        <p:spPr>
          <a:xfrm>
            <a:off x="6270566" y="2187728"/>
            <a:ext cx="0" cy="51390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5314166" y="2701636"/>
            <a:ext cx="1912797" cy="970673"/>
            <a:chOff x="5558440" y="3632661"/>
            <a:chExt cx="1912797" cy="970673"/>
          </a:xfrm>
        </p:grpSpPr>
        <p:sp>
          <p:nvSpPr>
            <p:cNvPr id="13" name="矩形 12"/>
            <p:cNvSpPr/>
            <p:nvPr/>
          </p:nvSpPr>
          <p:spPr>
            <a:xfrm>
              <a:off x="5558440" y="3632661"/>
              <a:ext cx="1912797" cy="5034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latin typeface="Times New Roman" panose="02020603050405020304" pitchFamily="18" charset="0"/>
                </a:rPr>
                <a:t>ConcreteStrategy</a:t>
              </a:r>
              <a:endParaRPr lang="zh-CN" altLang="en-US" b="1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5558440" y="4233847"/>
              <a:ext cx="1912796" cy="3694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latin typeface="Times New Roman" panose="02020603050405020304" pitchFamily="18" charset="0"/>
                </a:rPr>
                <a:t>m</a:t>
              </a:r>
              <a:endParaRPr lang="zh-CN" altLang="en-US" b="1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5558440" y="4137563"/>
              <a:ext cx="1912795" cy="9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78845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7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Yikai Wang (王艺凯1)</dc:creator>
  <cp:lastModifiedBy>Yikai Wang (王艺凯1)</cp:lastModifiedBy>
  <cp:revision>54</cp:revision>
  <dcterms:created xsi:type="dcterms:W3CDTF">2018-08-02T11:34:21Z</dcterms:created>
  <dcterms:modified xsi:type="dcterms:W3CDTF">2018-08-03T07:28:28Z</dcterms:modified>
</cp:coreProperties>
</file>