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4F69-CCC2-4472-A47D-CD380AECF284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B61-CAD2-4586-BE92-56A42E660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86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4F69-CCC2-4472-A47D-CD380AECF284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B61-CAD2-4586-BE92-56A42E660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0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4F69-CCC2-4472-A47D-CD380AECF284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B61-CAD2-4586-BE92-56A42E660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6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4F69-CCC2-4472-A47D-CD380AECF284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B61-CAD2-4586-BE92-56A42E660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91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4F69-CCC2-4472-A47D-CD380AECF284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B61-CAD2-4586-BE92-56A42E660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93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4F69-CCC2-4472-A47D-CD380AECF284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B61-CAD2-4586-BE92-56A42E660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1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4F69-CCC2-4472-A47D-CD380AECF284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B61-CAD2-4586-BE92-56A42E660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09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4F69-CCC2-4472-A47D-CD380AECF284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B61-CAD2-4586-BE92-56A42E660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39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4F69-CCC2-4472-A47D-CD380AECF284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B61-CAD2-4586-BE92-56A42E660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09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4F69-CCC2-4472-A47D-CD380AECF284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B61-CAD2-4586-BE92-56A42E660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60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4F69-CCC2-4472-A47D-CD380AECF284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B61-CAD2-4586-BE92-56A42E660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6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A4F69-CCC2-4472-A47D-CD380AECF284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86B61-CAD2-4586-BE92-56A42E660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92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>
            <a:off x="6183282" y="2037240"/>
            <a:ext cx="174567" cy="15048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6" idx="3"/>
          </p:cNvCxnSpPr>
          <p:nvPr/>
        </p:nvCxnSpPr>
        <p:spPr>
          <a:xfrm flipH="1">
            <a:off x="6270565" y="2187728"/>
            <a:ext cx="1" cy="314403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062451" y="2502131"/>
            <a:ext cx="2543694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070072" y="2502131"/>
            <a:ext cx="0" cy="68995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595750" y="2502131"/>
            <a:ext cx="0" cy="68995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583342" y="3192087"/>
            <a:ext cx="973459" cy="503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Content</a:t>
            </a:r>
            <a:endParaRPr lang="zh-CN" altLang="en-US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5621263" y="1064149"/>
            <a:ext cx="1298602" cy="953106"/>
            <a:chOff x="2432943" y="770792"/>
            <a:chExt cx="1298602" cy="953106"/>
          </a:xfrm>
        </p:grpSpPr>
        <p:sp>
          <p:nvSpPr>
            <p:cNvPr id="9" name="矩形 8"/>
            <p:cNvSpPr/>
            <p:nvPr/>
          </p:nvSpPr>
          <p:spPr>
            <a:xfrm>
              <a:off x="2434240" y="1268122"/>
              <a:ext cx="1297305" cy="9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432943" y="1354411"/>
              <a:ext cx="1298602" cy="3694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latin typeface="Times New Roman" panose="02020603050405020304" pitchFamily="18" charset="0"/>
                </a:rPr>
                <a:t>add</a:t>
              </a:r>
              <a:endParaRPr lang="zh-CN" altLang="en-US" b="1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2432943" y="770792"/>
              <a:ext cx="1298602" cy="5034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i="1">
                  <a:latin typeface="Times New Roman" panose="02020603050405020304" pitchFamily="18" charset="0"/>
                </a:rPr>
                <a:t>Component</a:t>
              </a:r>
              <a:endParaRPr lang="zh-CN" altLang="en-US" b="1" dirty="0"/>
            </a:p>
          </p:txBody>
        </p:sp>
      </p:grpSp>
      <p:sp>
        <p:nvSpPr>
          <p:cNvPr id="22" name="矩形 21"/>
          <p:cNvSpPr/>
          <p:nvPr/>
        </p:nvSpPr>
        <p:spPr>
          <a:xfrm>
            <a:off x="7004770" y="4066608"/>
            <a:ext cx="1192638" cy="369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Times New Roman" panose="02020603050405020304" pitchFamily="18" charset="0"/>
              </a:rPr>
              <a:t>add</a:t>
            </a:r>
            <a:endParaRPr lang="zh-CN" altLang="en-US" b="1" dirty="0"/>
          </a:p>
        </p:txBody>
      </p:sp>
      <p:sp>
        <p:nvSpPr>
          <p:cNvPr id="25" name="矩形 24"/>
          <p:cNvSpPr/>
          <p:nvPr/>
        </p:nvSpPr>
        <p:spPr>
          <a:xfrm>
            <a:off x="7006132" y="3192087"/>
            <a:ext cx="1191275" cy="503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i="1">
                <a:latin typeface="Times New Roman" panose="02020603050405020304" pitchFamily="18" charset="0"/>
              </a:rPr>
              <a:t>Container</a:t>
            </a:r>
            <a:endParaRPr lang="zh-CN" altLang="en-US" b="1" dirty="0"/>
          </a:p>
        </p:txBody>
      </p:sp>
      <p:sp>
        <p:nvSpPr>
          <p:cNvPr id="28" name="菱形 27"/>
          <p:cNvSpPr/>
          <p:nvPr/>
        </p:nvSpPr>
        <p:spPr>
          <a:xfrm rot="5400000">
            <a:off x="8268065" y="3319120"/>
            <a:ext cx="141317" cy="24938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肘形连接符 26"/>
          <p:cNvCxnSpPr>
            <a:stCxn id="28" idx="0"/>
            <a:endCxn id="18" idx="3"/>
          </p:cNvCxnSpPr>
          <p:nvPr/>
        </p:nvCxnSpPr>
        <p:spPr>
          <a:xfrm flipH="1" flipV="1">
            <a:off x="6919865" y="1315872"/>
            <a:ext cx="1543550" cy="2127940"/>
          </a:xfrm>
          <a:prstGeom prst="bentConnector3">
            <a:avLst>
              <a:gd name="adj1" fmla="val -11309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010716" y="3697121"/>
            <a:ext cx="1186691" cy="369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Times New Roman" panose="02020603050405020304" pitchFamily="18" charset="0"/>
              </a:rPr>
              <a:t>list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7884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62</cp:revision>
  <dcterms:created xsi:type="dcterms:W3CDTF">2018-08-02T11:34:21Z</dcterms:created>
  <dcterms:modified xsi:type="dcterms:W3CDTF">2018-08-06T09:17:19Z</dcterms:modified>
</cp:coreProperties>
</file>