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4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7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4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9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0680-3735-4FAD-9C92-D434A5704D91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192700" y="3120868"/>
            <a:ext cx="1309259" cy="449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i="1">
                <a:latin typeface="Times New Roman" panose="02020603050405020304" pitchFamily="18" charset="0"/>
              </a:rPr>
              <a:t>Component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6566" y="3120869"/>
            <a:ext cx="2252749" cy="449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ConcreteComponent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>
            <a:off x="3013546" y="3270496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27518" y="2921720"/>
            <a:ext cx="1147900" cy="948595"/>
            <a:chOff x="2784020" y="4527577"/>
            <a:chExt cx="1147900" cy="948595"/>
          </a:xfrm>
        </p:grpSpPr>
        <p:sp>
          <p:nvSpPr>
            <p:cNvPr id="42" name="矩形 41"/>
            <p:cNvSpPr/>
            <p:nvPr/>
          </p:nvSpPr>
          <p:spPr>
            <a:xfrm>
              <a:off x="2784020" y="4527577"/>
              <a:ext cx="1147900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i="1">
                  <a:latin typeface="Times New Roman" panose="02020603050405020304" pitchFamily="18" charset="0"/>
                </a:rPr>
                <a:t>Decorator</a:t>
              </a:r>
              <a:endParaRPr lang="zh-CN" alt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784020" y="4971758"/>
              <a:ext cx="1147900" cy="41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dessert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784020" y="5386172"/>
              <a:ext cx="1147900" cy="9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7512393" y="3120867"/>
            <a:ext cx="2100659" cy="449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ConcreteDecorator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5" name="等腰三角形 34"/>
          <p:cNvSpPr/>
          <p:nvPr/>
        </p:nvSpPr>
        <p:spPr>
          <a:xfrm rot="16200000" flipH="1">
            <a:off x="4506546" y="3150770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676940" y="3237676"/>
            <a:ext cx="85057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菱形 40"/>
          <p:cNvSpPr/>
          <p:nvPr/>
        </p:nvSpPr>
        <p:spPr>
          <a:xfrm rot="5400000">
            <a:off x="5315542" y="3381034"/>
            <a:ext cx="141317" cy="249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4501959" y="3505726"/>
            <a:ext cx="7674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等腰三角形 45"/>
          <p:cNvSpPr/>
          <p:nvPr/>
        </p:nvSpPr>
        <p:spPr>
          <a:xfrm rot="16200000" flipH="1">
            <a:off x="6675325" y="3261487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40" idx="3"/>
            <a:endCxn id="29" idx="3"/>
          </p:cNvCxnSpPr>
          <p:nvPr/>
        </p:nvCxnSpPr>
        <p:spPr>
          <a:xfrm flipH="1">
            <a:off x="2429315" y="3345741"/>
            <a:ext cx="596271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6" idx="3"/>
            <a:endCxn id="28" idx="1"/>
          </p:cNvCxnSpPr>
          <p:nvPr/>
        </p:nvCxnSpPr>
        <p:spPr>
          <a:xfrm>
            <a:off x="6837853" y="3336732"/>
            <a:ext cx="674540" cy="9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6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90</cp:revision>
  <dcterms:created xsi:type="dcterms:W3CDTF">2018-06-04T10:32:39Z</dcterms:created>
  <dcterms:modified xsi:type="dcterms:W3CDTF">2018-08-08T07:55:19Z</dcterms:modified>
</cp:coreProperties>
</file>