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4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57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3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74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98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19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2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5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71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3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0680-3735-4FAD-9C92-D434A5704D91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159132" y="1855503"/>
            <a:ext cx="1244141" cy="4780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Structure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98274" y="1855503"/>
            <a:ext cx="908861" cy="4780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Visitor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56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115</cp:revision>
  <dcterms:created xsi:type="dcterms:W3CDTF">2018-06-04T10:32:39Z</dcterms:created>
  <dcterms:modified xsi:type="dcterms:W3CDTF">2018-08-10T02:37:43Z</dcterms:modified>
</cp:coreProperties>
</file>