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7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9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C37B-1CFF-4C00-843F-7EE32A1D1AC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1749-C0BC-4C3B-A1C2-4DCDEBEF5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6200000">
            <a:off x="7294844" y="3506931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602104" y="3423268"/>
            <a:ext cx="1654237" cy="1360675"/>
            <a:chOff x="166250" y="197929"/>
            <a:chExt cx="1654237" cy="1360675"/>
          </a:xfrm>
        </p:grpSpPr>
        <p:sp>
          <p:nvSpPr>
            <p:cNvPr id="8" name="矩形 7"/>
            <p:cNvSpPr/>
            <p:nvPr/>
          </p:nvSpPr>
          <p:spPr>
            <a:xfrm>
              <a:off x="166254" y="197929"/>
              <a:ext cx="165423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</a:rPr>
                <a:t>Trouble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255" y="556235"/>
              <a:ext cx="1654232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-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number:int</a:t>
              </a:r>
              <a:endParaRPr lang="en-US" altLang="zh-CN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6250" y="802604"/>
              <a:ext cx="1654237" cy="75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+(int </a:t>
              </a:r>
              <a:r>
                <a:rPr lang="en-US" altLang="zh-CN" sz="1600">
                  <a:latin typeface="Times New Roman" panose="02020603050405020304" pitchFamily="18" charset="0"/>
                </a:rPr>
                <a:t>number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>
                  <a:latin typeface="Times New Roman" panose="02020603050405020304" pitchFamily="18" charset="0"/>
                </a:rPr>
                <a:t>getNumber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():int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>
                  <a:latin typeface="Times New Roman" panose="02020603050405020304" pitchFamily="18" charset="0"/>
                </a:rPr>
                <a:t>toString</a:t>
              </a:r>
              <a:r>
                <a:rPr lang="en-US" altLang="zh-CN" sz="1600">
                  <a:latin typeface="Times New Roman" panose="02020603050405020304" pitchFamily="18" charset="0"/>
                </a:rPr>
                <a:t>():String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85207" y="2522484"/>
            <a:ext cx="3005056" cy="2376784"/>
            <a:chOff x="1084808" y="2841286"/>
            <a:chExt cx="3005056" cy="2376784"/>
          </a:xfrm>
        </p:grpSpPr>
        <p:sp>
          <p:nvSpPr>
            <p:cNvPr id="15" name="矩形 14"/>
            <p:cNvSpPr/>
            <p:nvPr/>
          </p:nvSpPr>
          <p:spPr>
            <a:xfrm>
              <a:off x="1084808" y="2841286"/>
              <a:ext cx="3005055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>
                  <a:latin typeface="Times New Roman" panose="02020603050405020304" pitchFamily="18" charset="0"/>
                </a:rPr>
                <a:t>Handler</a:t>
              </a:r>
              <a:endParaRPr lang="zh-CN" altLang="en-US" sz="16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84808" y="3203794"/>
              <a:ext cx="3005056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-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name:String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-next:Handler</a:t>
              </a:r>
              <a:endParaRPr lang="en-US" altLang="zh-CN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84809" y="3742070"/>
              <a:ext cx="3005054" cy="14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+(String </a:t>
              </a:r>
              <a:r>
                <a:rPr lang="en-US" altLang="zh-CN" sz="1600">
                  <a:latin typeface="Times New Roman" panose="02020603050405020304" pitchFamily="18" charset="0"/>
                </a:rPr>
                <a:t>name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setNext(Handler </a:t>
              </a:r>
              <a:r>
                <a:rPr lang="en-US" altLang="zh-CN" sz="1600">
                  <a:latin typeface="Times New Roman" panose="02020603050405020304" pitchFamily="18" charset="0"/>
                </a:rPr>
                <a:t>next):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Handler</a:t>
              </a:r>
            </a:p>
            <a:p>
              <a:pPr algn="ctr"/>
              <a:r>
                <a:rPr lang="en-US" altLang="zh-CN" sz="1600" u="sng">
                  <a:latin typeface="Times New Roman" panose="02020603050405020304" pitchFamily="18" charset="0"/>
                </a:rPr>
                <a:t>+</a:t>
              </a:r>
              <a:r>
                <a:rPr lang="en-US" altLang="zh-CN" sz="1600" u="sng">
                  <a:latin typeface="Times New Roman" panose="02020603050405020304" pitchFamily="18" charset="0"/>
                </a:rPr>
                <a:t>init():</a:t>
              </a:r>
              <a:r>
                <a:rPr lang="en-US" altLang="zh-CN" sz="1600" u="sng" smtClean="0">
                  <a:latin typeface="Times New Roman" panose="02020603050405020304" pitchFamily="18" charset="0"/>
                </a:rPr>
                <a:t>Handler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+handle(Trouble </a:t>
              </a:r>
              <a:r>
                <a:rPr lang="en-US" altLang="zh-CN" sz="1600">
                  <a:latin typeface="Times New Roman" panose="02020603050405020304" pitchFamily="18" charset="0"/>
                </a:rPr>
                <a:t>trouble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):</a:t>
              </a:r>
            </a:p>
            <a:p>
              <a:pPr algn="ctr"/>
              <a:r>
                <a:rPr lang="en-US" altLang="zh-CN" sz="1600" i="1">
                  <a:latin typeface="Times New Roman" panose="02020603050405020304" pitchFamily="18" charset="0"/>
                </a:rPr>
                <a:t>#resolve(Trouble </a:t>
              </a:r>
              <a:r>
                <a:rPr lang="en-US" altLang="zh-CN" sz="1600" i="1">
                  <a:latin typeface="Times New Roman" panose="02020603050405020304" pitchFamily="18" charset="0"/>
                </a:rPr>
                <a:t>trouble</a:t>
              </a:r>
              <a:r>
                <a:rPr lang="en-US" altLang="zh-CN" sz="1600" i="1" smtClean="0">
                  <a:latin typeface="Times New Roman" panose="02020603050405020304" pitchFamily="18" charset="0"/>
                </a:rPr>
                <a:t>):boolean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+toString():String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19127" y="1044114"/>
            <a:ext cx="3024002" cy="969527"/>
            <a:chOff x="5489167" y="1213314"/>
            <a:chExt cx="3024002" cy="969527"/>
          </a:xfrm>
        </p:grpSpPr>
        <p:sp>
          <p:nvSpPr>
            <p:cNvPr id="18" name="矩形 17"/>
            <p:cNvSpPr/>
            <p:nvPr/>
          </p:nvSpPr>
          <p:spPr>
            <a:xfrm>
              <a:off x="5489169" y="1213314"/>
              <a:ext cx="3024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</a:rPr>
                <a:t>NoHandler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489167" y="1575230"/>
              <a:ext cx="3024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89170" y="1642841"/>
              <a:ext cx="3023063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()</a:t>
              </a:r>
              <a:endParaRPr lang="en-US" altLang="zh-CN" sz="16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#</a:t>
              </a:r>
              <a:r>
                <a:rPr lang="en-US" altLang="zh-CN" sz="1600">
                  <a:latin typeface="Times New Roman" panose="02020603050405020304" pitchFamily="18" charset="0"/>
                </a:rPr>
                <a:t>resolve(Trouble trouble):boolean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320999" y="2342484"/>
            <a:ext cx="3024002" cy="1152408"/>
            <a:chOff x="4893422" y="2027396"/>
            <a:chExt cx="3024002" cy="1152408"/>
          </a:xfrm>
        </p:grpSpPr>
        <p:sp>
          <p:nvSpPr>
            <p:cNvPr id="27" name="矩形 26"/>
            <p:cNvSpPr/>
            <p:nvPr/>
          </p:nvSpPr>
          <p:spPr>
            <a:xfrm>
              <a:off x="4893424" y="2027396"/>
              <a:ext cx="3024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</a:rPr>
                <a:t>SpecialHandler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893422" y="2389312"/>
              <a:ext cx="3024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-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number:int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893425" y="2639804"/>
              <a:ext cx="3023063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+(int </a:t>
              </a:r>
              <a:r>
                <a:rPr lang="en-US" altLang="zh-CN" sz="1600">
                  <a:latin typeface="Times New Roman" panose="02020603050405020304" pitchFamily="18" charset="0"/>
                </a:rPr>
                <a:t>number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#</a:t>
              </a:r>
              <a:r>
                <a:rPr lang="en-US" altLang="zh-CN" sz="1600">
                  <a:latin typeface="Times New Roman" panose="02020603050405020304" pitchFamily="18" charset="0"/>
                </a:rPr>
                <a:t>resolve(Trouble trouble):boolean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21935" y="3818878"/>
            <a:ext cx="3024002" cy="1144095"/>
            <a:chOff x="4893422" y="2027396"/>
            <a:chExt cx="3024002" cy="1144095"/>
          </a:xfrm>
        </p:grpSpPr>
        <p:sp>
          <p:nvSpPr>
            <p:cNvPr id="32" name="矩形 31"/>
            <p:cNvSpPr/>
            <p:nvPr/>
          </p:nvSpPr>
          <p:spPr>
            <a:xfrm>
              <a:off x="4893424" y="2027396"/>
              <a:ext cx="3024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</a:rPr>
                <a:t>LimitHandler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893422" y="2380999"/>
              <a:ext cx="3024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-limit:int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893425" y="2631491"/>
              <a:ext cx="3023063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+(int </a:t>
              </a:r>
              <a:r>
                <a:rPr lang="en-US" altLang="zh-CN" sz="1600">
                  <a:latin typeface="Times New Roman" panose="02020603050405020304" pitchFamily="18" charset="0"/>
                </a:rPr>
                <a:t>limit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#</a:t>
              </a:r>
              <a:r>
                <a:rPr lang="en-US" altLang="zh-CN" sz="1600">
                  <a:latin typeface="Times New Roman" panose="02020603050405020304" pitchFamily="18" charset="0"/>
                </a:rPr>
                <a:t>resolve(Trouble trouble):boolean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9127" y="5295272"/>
            <a:ext cx="3024002" cy="961214"/>
            <a:chOff x="5489167" y="1213314"/>
            <a:chExt cx="3024002" cy="961214"/>
          </a:xfrm>
        </p:grpSpPr>
        <p:sp>
          <p:nvSpPr>
            <p:cNvPr id="36" name="矩形 35"/>
            <p:cNvSpPr/>
            <p:nvPr/>
          </p:nvSpPr>
          <p:spPr>
            <a:xfrm>
              <a:off x="5489169" y="1213314"/>
              <a:ext cx="3024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</a:rPr>
                <a:t>OddHandler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9167" y="1566917"/>
              <a:ext cx="3024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89170" y="1634528"/>
              <a:ext cx="3023063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</a:rPr>
                <a:t>+</a:t>
              </a:r>
              <a:r>
                <a:rPr lang="en-US" altLang="zh-CN" sz="1600" smtClean="0">
                  <a:latin typeface="Times New Roman" panose="02020603050405020304" pitchFamily="18" charset="0"/>
                </a:rPr>
                <a:t>()</a:t>
              </a:r>
              <a:endParaRPr lang="en-US" altLang="zh-CN" sz="16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</a:rPr>
                <a:t>#</a:t>
              </a:r>
              <a:r>
                <a:rPr lang="en-US" altLang="zh-CN" sz="1600">
                  <a:latin typeface="Times New Roman" panose="02020603050405020304" pitchFamily="18" charset="0"/>
                </a:rPr>
                <a:t>resolve(Trouble trouble):boolean</a:t>
              </a:r>
            </a:p>
          </p:txBody>
        </p:sp>
      </p:grpSp>
      <p:cxnSp>
        <p:nvCxnSpPr>
          <p:cNvPr id="44" name="肘形连接符 43"/>
          <p:cNvCxnSpPr>
            <a:stCxn id="20" idx="1"/>
            <a:endCxn id="38" idx="1"/>
          </p:cNvCxnSpPr>
          <p:nvPr/>
        </p:nvCxnSpPr>
        <p:spPr>
          <a:xfrm rot="10800000" flipV="1">
            <a:off x="8319130" y="1743640"/>
            <a:ext cx="12700" cy="4242845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8" idx="1"/>
          </p:cNvCxnSpPr>
          <p:nvPr/>
        </p:nvCxnSpPr>
        <p:spPr>
          <a:xfrm flipH="1">
            <a:off x="8104909" y="2830400"/>
            <a:ext cx="2160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3" idx="1"/>
          </p:cNvCxnSpPr>
          <p:nvPr/>
        </p:nvCxnSpPr>
        <p:spPr>
          <a:xfrm flipH="1">
            <a:off x="8104909" y="4298481"/>
            <a:ext cx="217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3"/>
          </p:cNvCxnSpPr>
          <p:nvPr/>
        </p:nvCxnSpPr>
        <p:spPr>
          <a:xfrm>
            <a:off x="7457372" y="3582175"/>
            <a:ext cx="6475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菱形 50"/>
          <p:cNvSpPr/>
          <p:nvPr/>
        </p:nvSpPr>
        <p:spPr>
          <a:xfrm rot="5400000">
            <a:off x="4072295" y="3030301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肘形连接符 52"/>
          <p:cNvCxnSpPr>
            <a:stCxn id="51" idx="2"/>
            <a:endCxn id="15" idx="0"/>
          </p:cNvCxnSpPr>
          <p:nvPr/>
        </p:nvCxnSpPr>
        <p:spPr>
          <a:xfrm rot="10800000" flipH="1">
            <a:off x="4018263" y="2522485"/>
            <a:ext cx="1769472" cy="632509"/>
          </a:xfrm>
          <a:prstGeom prst="bentConnector4">
            <a:avLst>
              <a:gd name="adj1" fmla="val -9866"/>
              <a:gd name="adj2" fmla="val 13614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5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51</cp:revision>
  <dcterms:created xsi:type="dcterms:W3CDTF">2018-08-15T08:21:01Z</dcterms:created>
  <dcterms:modified xsi:type="dcterms:W3CDTF">2018-08-17T07:21:35Z</dcterms:modified>
</cp:coreProperties>
</file>