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3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9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6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27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32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3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2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39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5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8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7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16200000">
            <a:off x="7302302" y="2619138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382086" y="1955695"/>
            <a:ext cx="916491" cy="1393526"/>
            <a:chOff x="2799298" y="2860297"/>
            <a:chExt cx="916491" cy="1393526"/>
          </a:xfrm>
        </p:grpSpPr>
        <p:sp>
          <p:nvSpPr>
            <p:cNvPr id="15" name="矩形 14"/>
            <p:cNvSpPr/>
            <p:nvPr/>
          </p:nvSpPr>
          <p:spPr>
            <a:xfrm>
              <a:off x="2799298" y="2860297"/>
              <a:ext cx="916491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i="1">
                  <a:latin typeface="Times New Roman" panose="02020603050405020304" pitchFamily="18" charset="0"/>
                </a:rPr>
                <a:t>Handler</a:t>
              </a:r>
              <a:endParaRPr lang="zh-CN" altLang="en-US" sz="16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799298" y="3214492"/>
              <a:ext cx="91649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</a:rPr>
                <a:t>next</a:t>
              </a:r>
              <a:endParaRPr lang="en-US" altLang="zh-CN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99299" y="3461823"/>
              <a:ext cx="916490" cy="79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</a:rPr>
                <a:t>setNext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</a:rPr>
                <a:t>handle</a:t>
              </a:r>
            </a:p>
            <a:p>
              <a:pPr algn="ctr"/>
              <a:r>
                <a:rPr lang="en-US" altLang="zh-CN" sz="1600" i="1" smtClean="0">
                  <a:latin typeface="Times New Roman" panose="02020603050405020304" pitchFamily="18" charset="0"/>
                </a:rPr>
                <a:t>resolve</a:t>
              </a:r>
              <a:endParaRPr lang="en-US" altLang="zh-CN" sz="1600" i="1" smtClean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19127" y="1659255"/>
            <a:ext cx="1800002" cy="685915"/>
            <a:chOff x="8319127" y="1044114"/>
            <a:chExt cx="1800002" cy="685915"/>
          </a:xfrm>
        </p:grpSpPr>
        <p:sp>
          <p:nvSpPr>
            <p:cNvPr id="18" name="矩形 17"/>
            <p:cNvSpPr/>
            <p:nvPr/>
          </p:nvSpPr>
          <p:spPr>
            <a:xfrm>
              <a:off x="8319129" y="1044114"/>
              <a:ext cx="180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smtClean="0">
                  <a:latin typeface="Times New Roman" panose="02020603050405020304" pitchFamily="18" charset="0"/>
                </a:rPr>
                <a:t>ConcreteHandler1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319127" y="1406029"/>
              <a:ext cx="1800000" cy="7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319127" y="1478029"/>
              <a:ext cx="18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</a:rPr>
                <a:t>resolve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51" name="菱形 50"/>
          <p:cNvSpPr/>
          <p:nvPr/>
        </p:nvSpPr>
        <p:spPr>
          <a:xfrm rot="5400000">
            <a:off x="6172965" y="2586317"/>
            <a:ext cx="141317" cy="249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8319127" y="2997534"/>
            <a:ext cx="1800002" cy="685915"/>
            <a:chOff x="8319127" y="1044114"/>
            <a:chExt cx="1800002" cy="685915"/>
          </a:xfrm>
        </p:grpSpPr>
        <p:sp>
          <p:nvSpPr>
            <p:cNvPr id="40" name="矩形 39"/>
            <p:cNvSpPr/>
            <p:nvPr/>
          </p:nvSpPr>
          <p:spPr>
            <a:xfrm>
              <a:off x="8319129" y="1044114"/>
              <a:ext cx="180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smtClean="0">
                  <a:latin typeface="Times New Roman" panose="02020603050405020304" pitchFamily="18" charset="0"/>
                </a:rPr>
                <a:t>ConcreteHandler2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319127" y="1406029"/>
              <a:ext cx="1800000" cy="7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319127" y="1478029"/>
              <a:ext cx="18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</a:rPr>
                <a:t>resolve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1" name="肘形连接符 10"/>
          <p:cNvCxnSpPr>
            <a:stCxn id="18" idx="1"/>
            <a:endCxn id="42" idx="1"/>
          </p:cNvCxnSpPr>
          <p:nvPr/>
        </p:nvCxnSpPr>
        <p:spPr>
          <a:xfrm rot="10800000" flipV="1">
            <a:off x="8319127" y="1839255"/>
            <a:ext cx="2" cy="1718194"/>
          </a:xfrm>
          <a:prstGeom prst="bentConnector3">
            <a:avLst>
              <a:gd name="adj1" fmla="val 1143010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7464829" y="2694383"/>
            <a:ext cx="623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51" idx="2"/>
            <a:endCxn id="15" idx="0"/>
          </p:cNvCxnSpPr>
          <p:nvPr/>
        </p:nvCxnSpPr>
        <p:spPr>
          <a:xfrm rot="10800000" flipH="1">
            <a:off x="6118932" y="1955695"/>
            <a:ext cx="721399" cy="755314"/>
          </a:xfrm>
          <a:prstGeom prst="bentConnector4">
            <a:avLst>
              <a:gd name="adj1" fmla="val -24199"/>
              <a:gd name="adj2" fmla="val 13026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35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62</cp:revision>
  <dcterms:created xsi:type="dcterms:W3CDTF">2018-08-15T08:21:01Z</dcterms:created>
  <dcterms:modified xsi:type="dcterms:W3CDTF">2018-08-17T07:51:44Z</dcterms:modified>
</cp:coreProperties>
</file>