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4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7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4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9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2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5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1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3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0680-3735-4FAD-9C92-D434A5704D91}" type="datetimeFigureOut">
              <a:rPr lang="zh-CN" altLang="en-US" smtClean="0"/>
              <a:t>2018/8/28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477552" y="166069"/>
            <a:ext cx="174567" cy="1504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56706" y="-8312"/>
            <a:ext cx="3125588" cy="789252"/>
            <a:chOff x="2235333" y="1986742"/>
            <a:chExt cx="3125588" cy="789252"/>
          </a:xfrm>
        </p:grpSpPr>
        <p:sp>
          <p:nvSpPr>
            <p:cNvPr id="16" name="矩形 15"/>
            <p:cNvSpPr/>
            <p:nvPr/>
          </p:nvSpPr>
          <p:spPr>
            <a:xfrm>
              <a:off x="2236121" y="1986742"/>
              <a:ext cx="3124800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Times New Roman" panose="02020603050405020304" pitchFamily="18" charset="0"/>
                </a:rPr>
                <a:t>&lt;&lt;interface&gt;&gt;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1400" b="1" i="1">
                  <a:latin typeface="Times New Roman" panose="02020603050405020304" pitchFamily="18" charset="0"/>
                </a:rPr>
                <a:t>Colleague</a:t>
              </a:r>
              <a:endParaRPr lang="zh-CN" altLang="en-US" sz="1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236121" y="2451994"/>
              <a:ext cx="3124800" cy="7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35333" y="2523994"/>
              <a:ext cx="3125588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>
                  <a:latin typeface="Times New Roman" panose="02020603050405020304" pitchFamily="18" charset="0"/>
                </a:rPr>
                <a:t>setColleagueEnabled(boolean enabled):</a:t>
              </a:r>
              <a:endParaRPr lang="zh-CN" altLang="en-US" sz="1400" b="1" i="1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43756" y="451377"/>
            <a:ext cx="3172691" cy="797565"/>
            <a:chOff x="2235332" y="1978429"/>
            <a:chExt cx="3172691" cy="797565"/>
          </a:xfrm>
        </p:grpSpPr>
        <p:sp>
          <p:nvSpPr>
            <p:cNvPr id="18" name="矩形 17"/>
            <p:cNvSpPr/>
            <p:nvPr/>
          </p:nvSpPr>
          <p:spPr>
            <a:xfrm>
              <a:off x="2236121" y="1978429"/>
              <a:ext cx="3171902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Times New Roman" panose="02020603050405020304" pitchFamily="18" charset="0"/>
                </a:rPr>
                <a:t>&lt;&lt;interface&gt;&gt;</a:t>
              </a:r>
              <a:endParaRPr lang="en-US" altLang="zh-CN" sz="1400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1400" b="1" i="1" smtClean="0">
                  <a:latin typeface="Times New Roman" panose="02020603050405020304" pitchFamily="18" charset="0"/>
                </a:rPr>
                <a:t>Mediator</a:t>
              </a:r>
              <a:endParaRPr lang="zh-CN" altLang="en-US" sz="1400" b="1" i="1">
                <a:latin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236121" y="2451994"/>
              <a:ext cx="3171600" cy="7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235332" y="2523994"/>
              <a:ext cx="317269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>
                  <a:latin typeface="Times New Roman" panose="02020603050405020304" pitchFamily="18" charset="0"/>
                </a:rPr>
                <a:t>colleagueChanged(Colleague colleague):</a:t>
              </a:r>
              <a:endParaRPr lang="zh-CN" altLang="en-US" sz="1400" b="1" i="1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2250" y="994192"/>
            <a:ext cx="3098769" cy="1620000"/>
            <a:chOff x="1059276" y="2322022"/>
            <a:chExt cx="3098769" cy="1620000"/>
          </a:xfrm>
        </p:grpSpPr>
        <p:sp>
          <p:nvSpPr>
            <p:cNvPr id="22" name="矩形 21"/>
            <p:cNvSpPr/>
            <p:nvPr/>
          </p:nvSpPr>
          <p:spPr>
            <a:xfrm>
              <a:off x="1059276" y="2322022"/>
              <a:ext cx="3096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latin typeface="Times New Roman" panose="02020603050405020304" pitchFamily="18" charset="0"/>
                </a:rPr>
                <a:t>ColleagueButton</a:t>
              </a:r>
              <a:endParaRPr lang="zh-CN" altLang="en-US" sz="1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62045" y="2682022"/>
              <a:ext cx="3096000" cy="50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-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mediator:Mediator</a:t>
              </a:r>
            </a:p>
            <a:p>
              <a:pPr algn="ctr"/>
              <a:r>
                <a:rPr lang="en-US" altLang="zh-CN" sz="1400" i="1" u="sng">
                  <a:latin typeface="Times New Roman" panose="02020603050405020304" pitchFamily="18" charset="0"/>
                </a:rPr>
                <a:t>-</a:t>
              </a:r>
              <a:r>
                <a:rPr lang="en-US" altLang="zh-CN" sz="1400" u="sng" smtClean="0">
                  <a:latin typeface="Times New Roman" panose="02020603050405020304" pitchFamily="18" charset="0"/>
                </a:rPr>
                <a:t>serialVersionUID:long</a:t>
              </a:r>
              <a:endParaRPr lang="zh-CN" altLang="en-US" sz="1400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59276" y="3186022"/>
              <a:ext cx="3096000" cy="75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+(Mediator mediator, String caption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)</a:t>
              </a:r>
            </a:p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+setColleagueEnabled(boolean enabled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):</a:t>
              </a:r>
            </a:p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+actionPerformed(ActionEvent e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):</a:t>
              </a:r>
              <a:endParaRPr lang="zh-CN" altLang="en-US" sz="1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56706" y="2725937"/>
            <a:ext cx="5523314" cy="1620000"/>
            <a:chOff x="1059275" y="2322022"/>
            <a:chExt cx="5523314" cy="1620000"/>
          </a:xfrm>
        </p:grpSpPr>
        <p:sp>
          <p:nvSpPr>
            <p:cNvPr id="27" name="矩形 26"/>
            <p:cNvSpPr/>
            <p:nvPr/>
          </p:nvSpPr>
          <p:spPr>
            <a:xfrm>
              <a:off x="1059275" y="2322022"/>
              <a:ext cx="5523313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latin typeface="Times New Roman" panose="02020603050405020304" pitchFamily="18" charset="0"/>
                </a:rPr>
                <a:t>ColleagueCheckbox</a:t>
              </a:r>
              <a:endParaRPr lang="zh-CN" altLang="en-US" sz="1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62045" y="2682022"/>
              <a:ext cx="5520544" cy="50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-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mediator:Mediator</a:t>
              </a:r>
            </a:p>
            <a:p>
              <a:pPr algn="ctr"/>
              <a:r>
                <a:rPr lang="en-US" altLang="zh-CN" sz="1400" i="1" u="sng">
                  <a:latin typeface="Times New Roman" panose="02020603050405020304" pitchFamily="18" charset="0"/>
                </a:rPr>
                <a:t>-</a:t>
              </a:r>
              <a:r>
                <a:rPr lang="en-US" altLang="zh-CN" sz="1400" u="sng" smtClean="0">
                  <a:latin typeface="Times New Roman" panose="02020603050405020304" pitchFamily="18" charset="0"/>
                </a:rPr>
                <a:t>serialVersionUID:long</a:t>
              </a:r>
              <a:endParaRPr lang="zh-CN" altLang="en-US" sz="1400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59276" y="3186022"/>
              <a:ext cx="5523313" cy="75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+(Mediator mediator, String caption, CheckboxGroup group, boolean state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)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+</a:t>
              </a:r>
              <a:r>
                <a:rPr lang="en-US" altLang="zh-CN" sz="1400">
                  <a:latin typeface="Times New Roman" panose="02020603050405020304" pitchFamily="18" charset="0"/>
                </a:rPr>
                <a:t>setColleagueEnabled(boolean enabled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):</a:t>
              </a:r>
            </a:p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+itemStateChanged(ItemEvent 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e):</a:t>
              </a:r>
              <a:endParaRPr lang="zh-CN" altLang="en-US" sz="1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56706" y="4572059"/>
            <a:ext cx="3470072" cy="1620000"/>
            <a:chOff x="1059276" y="2322022"/>
            <a:chExt cx="3470072" cy="1620000"/>
          </a:xfrm>
        </p:grpSpPr>
        <p:sp>
          <p:nvSpPr>
            <p:cNvPr id="32" name="矩形 31"/>
            <p:cNvSpPr/>
            <p:nvPr/>
          </p:nvSpPr>
          <p:spPr>
            <a:xfrm>
              <a:off x="1059276" y="2322022"/>
              <a:ext cx="3470072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latin typeface="Times New Roman" panose="02020603050405020304" pitchFamily="18" charset="0"/>
                </a:rPr>
                <a:t>ColleagueTextField</a:t>
              </a:r>
              <a:endParaRPr lang="zh-CN" altLang="en-US" sz="1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62045" y="2682022"/>
              <a:ext cx="3467302" cy="50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-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mediator:Mediator</a:t>
              </a:r>
            </a:p>
            <a:p>
              <a:pPr algn="ctr"/>
              <a:r>
                <a:rPr lang="en-US" altLang="zh-CN" sz="1400" i="1" u="sng">
                  <a:latin typeface="Times New Roman" panose="02020603050405020304" pitchFamily="18" charset="0"/>
                </a:rPr>
                <a:t>-</a:t>
              </a:r>
              <a:r>
                <a:rPr lang="en-US" altLang="zh-CN" sz="1400" u="sng" smtClean="0">
                  <a:latin typeface="Times New Roman" panose="02020603050405020304" pitchFamily="18" charset="0"/>
                </a:rPr>
                <a:t>serialVersionUID:long</a:t>
              </a:r>
              <a:endParaRPr lang="zh-CN" altLang="en-US" sz="1400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059276" y="3186022"/>
              <a:ext cx="3470071" cy="75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+(Mediator mediator, String text, int columns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)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+</a:t>
              </a:r>
              <a:r>
                <a:rPr lang="en-US" altLang="zh-CN" sz="1400">
                  <a:latin typeface="Times New Roman" panose="02020603050405020304" pitchFamily="18" charset="0"/>
                </a:rPr>
                <a:t>setColleagueEnabled(boolean enabled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):</a:t>
              </a:r>
            </a:p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+textValueChanged(TextEvent e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):</a:t>
              </a:r>
              <a:endParaRPr lang="zh-CN" altLang="en-US" sz="1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543757" y="2069319"/>
            <a:ext cx="3172691" cy="3041235"/>
            <a:chOff x="7027026" y="2236192"/>
            <a:chExt cx="3172691" cy="3041235"/>
          </a:xfrm>
        </p:grpSpPr>
        <p:sp>
          <p:nvSpPr>
            <p:cNvPr id="36" name="矩形 35"/>
            <p:cNvSpPr/>
            <p:nvPr/>
          </p:nvSpPr>
          <p:spPr>
            <a:xfrm>
              <a:off x="7027026" y="2236192"/>
              <a:ext cx="3172691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latin typeface="Times New Roman" panose="02020603050405020304" pitchFamily="18" charset="0"/>
                </a:rPr>
                <a:t>LoginFrame</a:t>
              </a:r>
              <a:endParaRPr lang="zh-CN" altLang="en-US" sz="1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027026" y="2596192"/>
              <a:ext cx="3172691" cy="17497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u="sng" smtClean="0">
                  <a:latin typeface="Times New Roman" panose="02020603050405020304" pitchFamily="18" charset="0"/>
                </a:rPr>
                <a:t>-USERS:</a:t>
              </a:r>
              <a:r>
                <a:rPr lang="en-US" altLang="zh-CN" sz="1400" u="sng">
                  <a:latin typeface="Times New Roman" panose="02020603050405020304" pitchFamily="18" charset="0"/>
                </a:rPr>
                <a:t> Map&lt;String, String&gt; </a:t>
              </a:r>
              <a:endParaRPr lang="en-US" altLang="zh-CN" sz="1400" u="sng" smtClean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1400" i="1" u="sng" smtClean="0">
                  <a:latin typeface="Times New Roman" panose="02020603050405020304" pitchFamily="18" charset="0"/>
                </a:rPr>
                <a:t>-</a:t>
              </a:r>
              <a:r>
                <a:rPr lang="en-US" altLang="zh-CN" sz="1400" u="sng" smtClean="0">
                  <a:latin typeface="Times New Roman" panose="02020603050405020304" pitchFamily="18" charset="0"/>
                </a:rPr>
                <a:t>serialVersionUID:long</a:t>
              </a:r>
            </a:p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-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checkGuest:ColleagueCheckbox</a:t>
              </a:r>
            </a:p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-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checkLogin:ColleagueCheckbox</a:t>
              </a:r>
            </a:p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-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textUser:ColleagueTextField</a:t>
              </a:r>
            </a:p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-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textPassword:ColleagueTextField</a:t>
              </a:r>
            </a:p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-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buttonOK:ColleagueButton</a:t>
              </a:r>
            </a:p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-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buttonCancel:ColleagueButton</a:t>
              </a:r>
              <a:endParaRPr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027027" y="4345937"/>
              <a:ext cx="3172690" cy="93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+()</a:t>
              </a:r>
              <a:endParaRPr lang="en-US" altLang="zh-CN" sz="1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+colleagueChanged(Colleague colleague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):</a:t>
              </a:r>
              <a:endParaRPr lang="en-US" altLang="zh-CN" sz="1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-controlUser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():</a:t>
              </a:r>
            </a:p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-controlPassword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():</a:t>
              </a:r>
              <a:endParaRPr lang="zh-CN" altLang="en-US" sz="1400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9" name="直接连接符 38"/>
          <p:cNvCxnSpPr>
            <a:stCxn id="7" idx="3"/>
          </p:cNvCxnSpPr>
          <p:nvPr/>
        </p:nvCxnSpPr>
        <p:spPr>
          <a:xfrm flipH="1" flipV="1">
            <a:off x="66502" y="241313"/>
            <a:ext cx="423090" cy="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6502" y="241313"/>
            <a:ext cx="0" cy="50788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3" idx="1"/>
          </p:cNvCxnSpPr>
          <p:nvPr/>
        </p:nvCxnSpPr>
        <p:spPr>
          <a:xfrm flipH="1">
            <a:off x="66502" y="1606192"/>
            <a:ext cx="59851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8" idx="1"/>
          </p:cNvCxnSpPr>
          <p:nvPr/>
        </p:nvCxnSpPr>
        <p:spPr>
          <a:xfrm flipH="1">
            <a:off x="66502" y="3337937"/>
            <a:ext cx="59297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6502" y="5320145"/>
            <a:ext cx="58189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/>
        </p:nvSpPr>
        <p:spPr>
          <a:xfrm>
            <a:off x="10055757" y="1265064"/>
            <a:ext cx="174567" cy="1504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48" idx="3"/>
            <a:endCxn id="36" idx="0"/>
          </p:cNvCxnSpPr>
          <p:nvPr/>
        </p:nvCxnSpPr>
        <p:spPr>
          <a:xfrm flipH="1">
            <a:off x="10130103" y="1415552"/>
            <a:ext cx="12938" cy="6537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菱形 53"/>
          <p:cNvSpPr/>
          <p:nvPr/>
        </p:nvSpPr>
        <p:spPr>
          <a:xfrm rot="5400000">
            <a:off x="3824259" y="1498460"/>
            <a:ext cx="141317" cy="2493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菱形 54"/>
          <p:cNvSpPr/>
          <p:nvPr/>
        </p:nvSpPr>
        <p:spPr>
          <a:xfrm rot="5400000">
            <a:off x="6246030" y="3213246"/>
            <a:ext cx="141317" cy="2493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菱形 55"/>
          <p:cNvSpPr/>
          <p:nvPr/>
        </p:nvSpPr>
        <p:spPr>
          <a:xfrm rot="5400000">
            <a:off x="4191891" y="5056522"/>
            <a:ext cx="141317" cy="2493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/>
          <p:cNvCxnSpPr/>
          <p:nvPr/>
        </p:nvCxnSpPr>
        <p:spPr>
          <a:xfrm>
            <a:off x="6957752" y="623455"/>
            <a:ext cx="0" cy="45577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6" idx="0"/>
          </p:cNvCxnSpPr>
          <p:nvPr/>
        </p:nvCxnSpPr>
        <p:spPr>
          <a:xfrm flipV="1">
            <a:off x="4387241" y="5181213"/>
            <a:ext cx="2570511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4" idx="0"/>
          </p:cNvCxnSpPr>
          <p:nvPr/>
        </p:nvCxnSpPr>
        <p:spPr>
          <a:xfrm flipV="1">
            <a:off x="4019609" y="1623151"/>
            <a:ext cx="2938143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5" idx="0"/>
          </p:cNvCxnSpPr>
          <p:nvPr/>
        </p:nvCxnSpPr>
        <p:spPr>
          <a:xfrm flipV="1">
            <a:off x="6441380" y="3337937"/>
            <a:ext cx="516372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6957752" y="635499"/>
            <a:ext cx="15867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7473142" y="739375"/>
            <a:ext cx="0" cy="48052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>
            <a:off x="3782294" y="739377"/>
            <a:ext cx="36908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>
            <a:off x="3758250" y="2136371"/>
            <a:ext cx="37148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6180019" y="3690851"/>
            <a:ext cx="12931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H="1">
            <a:off x="4126777" y="5544588"/>
            <a:ext cx="33463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菱形 81"/>
          <p:cNvSpPr/>
          <p:nvPr/>
        </p:nvSpPr>
        <p:spPr>
          <a:xfrm rot="5400000">
            <a:off x="8331780" y="3071929"/>
            <a:ext cx="141317" cy="24938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/>
          <p:nvPr/>
        </p:nvCxnSpPr>
        <p:spPr>
          <a:xfrm flipH="1" flipV="1">
            <a:off x="7473141" y="3196621"/>
            <a:ext cx="80460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56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116</Words>
  <Application>Microsoft Office PowerPoint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82</cp:revision>
  <dcterms:created xsi:type="dcterms:W3CDTF">2018-06-04T10:32:39Z</dcterms:created>
  <dcterms:modified xsi:type="dcterms:W3CDTF">2018-08-28T07:35:02Z</dcterms:modified>
</cp:coreProperties>
</file>