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4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8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2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7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A146-25C4-49A7-B644-8A5D2C3AD70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8E10-4DB7-4703-8C2F-5EA0740E0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720434" y="451377"/>
            <a:ext cx="1587600" cy="2286776"/>
            <a:chOff x="8441169" y="459690"/>
            <a:chExt cx="1587600" cy="2286776"/>
          </a:xfrm>
        </p:grpSpPr>
        <p:grpSp>
          <p:nvGrpSpPr>
            <p:cNvPr id="4" name="组合 3"/>
            <p:cNvGrpSpPr/>
            <p:nvPr/>
          </p:nvGrpSpPr>
          <p:grpSpPr>
            <a:xfrm>
              <a:off x="8543757" y="459690"/>
              <a:ext cx="1373328" cy="797565"/>
              <a:chOff x="2235333" y="1986742"/>
              <a:chExt cx="1373328" cy="79756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36121" y="1986742"/>
                <a:ext cx="1372540" cy="46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Mediator</a:t>
                </a:r>
                <a:endParaRPr lang="zh-CN" altLang="en-US" sz="1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236121" y="2460307"/>
                <a:ext cx="1371600" cy="7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5333" y="2532307"/>
                <a:ext cx="13716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callByC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olleague</a:t>
                </a:r>
                <a:endParaRPr lang="zh-CN" altLang="en-US" sz="1400" b="1" i="1" dirty="0"/>
              </a:p>
            </p:txBody>
          </p:sp>
        </p:grpSp>
        <p:sp>
          <p:nvSpPr>
            <p:cNvPr id="8" name="等腰三角形 7"/>
            <p:cNvSpPr/>
            <p:nvPr/>
          </p:nvSpPr>
          <p:spPr>
            <a:xfrm>
              <a:off x="9176313" y="1259643"/>
              <a:ext cx="112867" cy="9729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1" idx="0"/>
            </p:cNvCxnSpPr>
            <p:nvPr/>
          </p:nvCxnSpPr>
          <p:spPr>
            <a:xfrm>
              <a:off x="9232747" y="1356942"/>
              <a:ext cx="1595" cy="7069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8441169" y="2063898"/>
              <a:ext cx="1587600" cy="682568"/>
              <a:chOff x="7027026" y="2236192"/>
              <a:chExt cx="1587600" cy="68256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027026" y="2236192"/>
                <a:ext cx="1586345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>
                    <a:latin typeface="Times New Roman" panose="02020603050405020304" pitchFamily="18" charset="0"/>
                  </a:rPr>
                  <a:t>ConcreteMediator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027026" y="2596192"/>
                <a:ext cx="1587600" cy="7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027027" y="2666760"/>
                <a:ext cx="158634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callByColleague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712422" y="451377"/>
            <a:ext cx="2746865" cy="3109588"/>
            <a:chOff x="1712422" y="451377"/>
            <a:chExt cx="2746865" cy="3109588"/>
          </a:xfrm>
        </p:grpSpPr>
        <p:grpSp>
          <p:nvGrpSpPr>
            <p:cNvPr id="14" name="组合 13"/>
            <p:cNvGrpSpPr/>
            <p:nvPr/>
          </p:nvGrpSpPr>
          <p:grpSpPr>
            <a:xfrm>
              <a:off x="2734887" y="451377"/>
              <a:ext cx="1332788" cy="797565"/>
              <a:chOff x="2235333" y="1986742"/>
              <a:chExt cx="1332788" cy="79756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6120" y="1986742"/>
                <a:ext cx="1332000" cy="46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b="1" i="1">
                    <a:latin typeface="Times New Roman" panose="02020603050405020304" pitchFamily="18" charset="0"/>
                  </a:rPr>
                  <a:t>Colleague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36121" y="2460307"/>
                <a:ext cx="1332000" cy="7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235333" y="2532307"/>
                <a:ext cx="1330037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callByMediator</a:t>
                </a:r>
                <a:endParaRPr lang="zh-CN" altLang="en-US" sz="1400" b="1" i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32375" y="1713533"/>
              <a:ext cx="1725656" cy="678951"/>
              <a:chOff x="2606105" y="2314466"/>
              <a:chExt cx="1725656" cy="6789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06732" y="2314466"/>
                <a:ext cx="172419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>
                    <a:latin typeface="Times New Roman" panose="02020603050405020304" pitchFamily="18" charset="0"/>
                  </a:rPr>
                  <a:t>ConcreteColleague1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06105" y="2668901"/>
                <a:ext cx="1724400" cy="7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607361" y="2741417"/>
                <a:ext cx="17244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callByMediator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733631" y="2873701"/>
              <a:ext cx="1725656" cy="687264"/>
              <a:chOff x="2606105" y="2314466"/>
              <a:chExt cx="1725656" cy="6872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606732" y="2314466"/>
                <a:ext cx="172419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>
                    <a:latin typeface="Times New Roman" panose="02020603050405020304" pitchFamily="18" charset="0"/>
                  </a:rPr>
                  <a:t>ConcreteColleague2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06105" y="2677214"/>
                <a:ext cx="1724400" cy="7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07361" y="2749730"/>
                <a:ext cx="17244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callByMediator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1712422" y="685377"/>
              <a:ext cx="0" cy="236832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1"/>
            </p:cNvCxnSpPr>
            <p:nvPr/>
          </p:nvCxnSpPr>
          <p:spPr>
            <a:xfrm flipH="1">
              <a:off x="1712422" y="3053701"/>
              <a:ext cx="102183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9" idx="1"/>
            </p:cNvCxnSpPr>
            <p:nvPr/>
          </p:nvCxnSpPr>
          <p:spPr>
            <a:xfrm flipH="1">
              <a:off x="1712422" y="1893533"/>
              <a:ext cx="102058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65" idx="3"/>
            </p:cNvCxnSpPr>
            <p:nvPr/>
          </p:nvCxnSpPr>
          <p:spPr>
            <a:xfrm flipH="1" flipV="1">
              <a:off x="1712423" y="685378"/>
              <a:ext cx="912046" cy="24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肘形连接符 44"/>
          <p:cNvCxnSpPr>
            <a:stCxn id="11" idx="1"/>
            <a:endCxn id="15" idx="3"/>
          </p:cNvCxnSpPr>
          <p:nvPr/>
        </p:nvCxnSpPr>
        <p:spPr>
          <a:xfrm rot="10800000">
            <a:off x="4067674" y="685377"/>
            <a:ext cx="2652760" cy="15502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/>
        </p:nvSpPr>
        <p:spPr>
          <a:xfrm rot="16200000" flipH="1">
            <a:off x="4549341" y="571077"/>
            <a:ext cx="56113" cy="644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42904" y="434808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Uses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112327" y="1893533"/>
            <a:ext cx="0" cy="1248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19" idx="3"/>
          </p:cNvCxnSpPr>
          <p:nvPr/>
        </p:nvCxnSpPr>
        <p:spPr>
          <a:xfrm flipH="1">
            <a:off x="4457201" y="1893533"/>
            <a:ext cx="6551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456775" y="3142211"/>
            <a:ext cx="6555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flipV="1">
            <a:off x="5112327" y="916629"/>
            <a:ext cx="1710695" cy="1569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50744" y="670684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Uses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2" name="等腰三角形 61"/>
          <p:cNvSpPr/>
          <p:nvPr/>
        </p:nvSpPr>
        <p:spPr>
          <a:xfrm rot="5400000">
            <a:off x="6414177" y="807486"/>
            <a:ext cx="56113" cy="64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2616685" y="639130"/>
            <a:ext cx="112867" cy="9729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39</cp:revision>
  <dcterms:created xsi:type="dcterms:W3CDTF">2018-08-28T07:50:24Z</dcterms:created>
  <dcterms:modified xsi:type="dcterms:W3CDTF">2018-08-28T08:30:32Z</dcterms:modified>
</cp:coreProperties>
</file>