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B5F-8817-4AC6-B3D0-5BF566516905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ADE-8C4A-4D16-B649-9345786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B5F-8817-4AC6-B3D0-5BF566516905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ADE-8C4A-4D16-B649-9345786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9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B5F-8817-4AC6-B3D0-5BF566516905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ADE-8C4A-4D16-B649-9345786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8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B5F-8817-4AC6-B3D0-5BF566516905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ADE-8C4A-4D16-B649-9345786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1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B5F-8817-4AC6-B3D0-5BF566516905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ADE-8C4A-4D16-B649-9345786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2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B5F-8817-4AC6-B3D0-5BF566516905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ADE-8C4A-4D16-B649-9345786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1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B5F-8817-4AC6-B3D0-5BF566516905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ADE-8C4A-4D16-B649-9345786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3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B5F-8817-4AC6-B3D0-5BF566516905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ADE-8C4A-4D16-B649-9345786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8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B5F-8817-4AC6-B3D0-5BF566516905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ADE-8C4A-4D16-B649-9345786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5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B5F-8817-4AC6-B3D0-5BF566516905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ADE-8C4A-4D16-B649-9345786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34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B5F-8817-4AC6-B3D0-5BF566516905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ADE-8C4A-4D16-B649-9345786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3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9B5F-8817-4AC6-B3D0-5BF566516905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49ADE-8C4A-4D16-B649-9345786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776446" y="2065277"/>
            <a:ext cx="2786401" cy="2137359"/>
            <a:chOff x="4630184" y="2260074"/>
            <a:chExt cx="2786401" cy="2137359"/>
          </a:xfrm>
        </p:grpSpPr>
        <p:sp>
          <p:nvSpPr>
            <p:cNvPr id="4" name="矩形 3"/>
            <p:cNvSpPr/>
            <p:nvPr/>
          </p:nvSpPr>
          <p:spPr>
            <a:xfrm>
              <a:off x="4630184" y="2260074"/>
              <a:ext cx="27864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latin typeface="Times New Roman" panose="02020603050405020304" pitchFamily="18" charset="0"/>
                </a:rPr>
                <a:t>Model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630185" y="2617983"/>
              <a:ext cx="2786400" cy="9481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~number:int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~sleepTime:long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-view:View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-numberRange:int</a:t>
              </a:r>
              <a:endParaRPr lang="zh-CN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630185" y="3566161"/>
              <a:ext cx="2784768" cy="831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+(long sleepTime, int numberRange)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+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run():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+setView(View view):</a:t>
              </a:r>
              <a:endParaRPr lang="zh-CN" altLang="en-US" sz="1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462314" y="632151"/>
            <a:ext cx="1504606" cy="544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</a:rPr>
              <a:t>&lt;&lt;interface&gt;&gt;</a:t>
            </a:r>
            <a:endParaRPr lang="en-US" altLang="zh-CN" sz="1400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400" b="1" i="1" smtClean="0">
                <a:latin typeface="Times New Roman" panose="02020603050405020304" pitchFamily="18" charset="0"/>
              </a:rPr>
              <a:t>Runnable</a:t>
            </a:r>
            <a:endParaRPr lang="zh-CN" altLang="en-US" sz="1400" b="1" i="1" dirty="0">
              <a:latin typeface="Times New Roman" panose="02020603050405020304" pitchFamily="18" charset="0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6160582" y="1195217"/>
            <a:ext cx="108069" cy="9316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027020" y="2065277"/>
            <a:ext cx="2341423" cy="1783516"/>
            <a:chOff x="6827515" y="2894458"/>
            <a:chExt cx="2341423" cy="1783516"/>
          </a:xfrm>
        </p:grpSpPr>
        <p:sp>
          <p:nvSpPr>
            <p:cNvPr id="13" name="矩形 12"/>
            <p:cNvSpPr/>
            <p:nvPr/>
          </p:nvSpPr>
          <p:spPr>
            <a:xfrm>
              <a:off x="6827515" y="2894458"/>
              <a:ext cx="234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latin typeface="Times New Roman" panose="02020603050405020304" pitchFamily="18" charset="0"/>
                </a:rPr>
                <a:t>View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27515" y="3254458"/>
              <a:ext cx="2341423" cy="9481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~needUpdate:AtomicBoolean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-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model:Model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-sleepTime:long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-lastNumber:int</a:t>
              </a:r>
              <a:endParaRPr lang="zh-CN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27515" y="4202636"/>
              <a:ext cx="2340000" cy="475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+(Model model)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+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run():</a:t>
              </a:r>
            </a:p>
          </p:txBody>
        </p:sp>
      </p:grpSp>
      <p:sp>
        <p:nvSpPr>
          <p:cNvPr id="20" name="菱形 19"/>
          <p:cNvSpPr/>
          <p:nvPr/>
        </p:nvSpPr>
        <p:spPr>
          <a:xfrm rot="5400000">
            <a:off x="5610438" y="2159706"/>
            <a:ext cx="96981" cy="1711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5744500" y="2245277"/>
            <a:ext cx="128252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菱形 22"/>
          <p:cNvSpPr/>
          <p:nvPr/>
        </p:nvSpPr>
        <p:spPr>
          <a:xfrm rot="5400000">
            <a:off x="6884645" y="2868614"/>
            <a:ext cx="96981" cy="1711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5573357" y="2962498"/>
            <a:ext cx="128252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206303" y="1288379"/>
            <a:ext cx="1" cy="1746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168831" y="1463040"/>
            <a:ext cx="402818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4168831" y="1466244"/>
            <a:ext cx="815" cy="5868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8196613" y="1466243"/>
            <a:ext cx="407" cy="5868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8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37</cp:revision>
  <dcterms:created xsi:type="dcterms:W3CDTF">2018-08-29T06:49:26Z</dcterms:created>
  <dcterms:modified xsi:type="dcterms:W3CDTF">2018-08-29T07:08:47Z</dcterms:modified>
</cp:coreProperties>
</file>