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9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3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EAFD-85F3-48B1-AFEC-D39837BAE8A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1C2A-597B-4492-9A17-166325281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6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33899" y="1220876"/>
            <a:ext cx="2427316" cy="2238677"/>
            <a:chOff x="2194560" y="498764"/>
            <a:chExt cx="2427316" cy="2238677"/>
          </a:xfrm>
        </p:grpSpPr>
        <p:sp>
          <p:nvSpPr>
            <p:cNvPr id="4" name="矩形 3"/>
            <p:cNvSpPr/>
            <p:nvPr/>
          </p:nvSpPr>
          <p:spPr>
            <a:xfrm>
              <a:off x="2194560" y="498764"/>
              <a:ext cx="24264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94560" y="858764"/>
              <a:ext cx="2426400" cy="487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-score:int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-name:String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94560" y="1346444"/>
              <a:ext cx="2427316" cy="139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+(String name)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+getScore():int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+setScore(int score):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+getName():String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+createSnapshot():Memento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+recovery(Memento memento):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33899" y="4775335"/>
            <a:ext cx="2427316" cy="1299776"/>
            <a:chOff x="2194560" y="498764"/>
            <a:chExt cx="2427316" cy="1299776"/>
          </a:xfrm>
        </p:grpSpPr>
        <p:sp>
          <p:nvSpPr>
            <p:cNvPr id="9" name="矩形 8"/>
            <p:cNvSpPr/>
            <p:nvPr/>
          </p:nvSpPr>
          <p:spPr>
            <a:xfrm>
              <a:off x="2194560" y="498764"/>
              <a:ext cx="24264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Memento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94560" y="858764"/>
              <a:ext cx="24264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-score:int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194560" y="1105376"/>
              <a:ext cx="2427316" cy="693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~(int score)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~getScore():int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+toString():String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946669" y="1220876"/>
            <a:ext cx="5136284" cy="2273335"/>
            <a:chOff x="6946669" y="1220876"/>
            <a:chExt cx="5136284" cy="2273335"/>
          </a:xfrm>
        </p:grpSpPr>
        <p:sp>
          <p:nvSpPr>
            <p:cNvPr id="17" name="矩形 16"/>
            <p:cNvSpPr/>
            <p:nvPr/>
          </p:nvSpPr>
          <p:spPr>
            <a:xfrm>
              <a:off x="10084953" y="1220876"/>
              <a:ext cx="759228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946669" y="1220876"/>
              <a:ext cx="5136284" cy="2273335"/>
              <a:chOff x="6443981" y="1273871"/>
              <a:chExt cx="5136284" cy="2273335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443981" y="1273871"/>
                <a:ext cx="2367510" cy="2273335"/>
                <a:chOff x="6443981" y="1273871"/>
                <a:chExt cx="2367510" cy="227333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445136" y="1273871"/>
                  <a:ext cx="23652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View</a:t>
                  </a:r>
                  <a:endPara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6445136" y="1634733"/>
                  <a:ext cx="2366355" cy="69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u="sng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-serialVersionUID:long</a:t>
                  </a:r>
                </a:p>
                <a:p>
                  <a:pPr algn="ctr"/>
                  <a:r>
                    <a:rPr lang="en-US" altLang="zh-CN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-subject:Subject</a:t>
                  </a:r>
                </a:p>
                <a:p>
                  <a:pPr algn="ctr"/>
                  <a:r>
                    <a:rPr lang="en-US" altLang="zh-CN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-snapshotList:List&lt;Memento&gt;</a:t>
                  </a:r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6445136" y="2329533"/>
                  <a:ext cx="2365200" cy="9656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>
                      <a:latin typeface="Times New Roman" panose="02020603050405020304" pitchFamily="18" charset="0"/>
                    </a:rPr>
                    <a:t>+(</a:t>
                  </a:r>
                  <a:r>
                    <a:rPr lang="en-US" altLang="zh-CN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Subject subject)</a:t>
                  </a:r>
                </a:p>
                <a:p>
                  <a:pPr algn="ctr"/>
                  <a:r>
                    <a:rPr lang="en-US" altLang="zh-CN" sz="1400" smtClean="0"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1400">
                      <a:latin typeface="Times New Roman" panose="02020603050405020304" pitchFamily="18" charset="0"/>
                    </a:rPr>
                    <a:t>launchFrame</a:t>
                  </a:r>
                  <a:r>
                    <a:rPr lang="en-US" altLang="zh-CN" sz="1400" smtClean="0">
                      <a:latin typeface="Times New Roman" panose="02020603050405020304" pitchFamily="18" charset="0"/>
                    </a:rPr>
                    <a:t>():</a:t>
                  </a:r>
                </a:p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</a:rPr>
                    <a:t>+paint(Graphics g</a:t>
                  </a:r>
                  <a:r>
                    <a:rPr lang="en-US" altLang="zh-CN" sz="1400" smtClean="0">
                      <a:latin typeface="Times New Roman" panose="02020603050405020304" pitchFamily="18" charset="0"/>
                    </a:rPr>
                    <a:t>):</a:t>
                  </a:r>
                </a:p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</a:rPr>
                    <a:t>+update(Graphics g</a:t>
                  </a:r>
                  <a:r>
                    <a:rPr lang="en-US" altLang="zh-CN" sz="1400" smtClean="0">
                      <a:latin typeface="Times New Roman" panose="02020603050405020304" pitchFamily="18" charset="0"/>
                    </a:rPr>
                    <a:t>):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443981" y="3295206"/>
                  <a:ext cx="2365200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</a:rPr>
                    <a:t>-RepaintRunnable</a:t>
                  </a:r>
                  <a:endParaRPr lang="en-US" altLang="zh-CN" sz="1400" smtClean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8817494" y="3346391"/>
                <a:ext cx="764771" cy="149629"/>
                <a:chOff x="9974510" y="4685581"/>
                <a:chExt cx="764771" cy="149629"/>
              </a:xfrm>
            </p:grpSpPr>
            <p:sp>
              <p:nvSpPr>
                <p:cNvPr id="39" name="流程图: 或者 38"/>
                <p:cNvSpPr/>
                <p:nvPr/>
              </p:nvSpPr>
              <p:spPr>
                <a:xfrm>
                  <a:off x="9974510" y="4685581"/>
                  <a:ext cx="149629" cy="149629"/>
                </a:xfrm>
                <a:prstGeom prst="flowChar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10124139" y="4760395"/>
                  <a:ext cx="615142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组合 44"/>
              <p:cNvGrpSpPr/>
              <p:nvPr/>
            </p:nvGrpSpPr>
            <p:grpSpPr>
              <a:xfrm>
                <a:off x="9582265" y="2867269"/>
                <a:ext cx="1998000" cy="679937"/>
                <a:chOff x="10483059" y="2677693"/>
                <a:chExt cx="1998000" cy="67993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0483244" y="2677693"/>
                  <a:ext cx="1997629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latin typeface="Times New Roman" panose="02020603050405020304" pitchFamily="18" charset="0"/>
                    </a:rPr>
                    <a:t>View$RepaintRunnable</a:t>
                  </a:r>
                  <a:endParaRPr lang="zh-CN" altLang="en-US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0483059" y="3032858"/>
                  <a:ext cx="1998000" cy="7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smtClean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483059" y="3105630"/>
                  <a:ext cx="1998000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</a:rPr>
                    <a:t>+run():</a:t>
                  </a:r>
                </a:p>
              </p:txBody>
            </p:sp>
          </p:grpSp>
        </p:grpSp>
        <p:sp>
          <p:nvSpPr>
            <p:cNvPr id="44" name="矩形 43"/>
            <p:cNvSpPr/>
            <p:nvPr/>
          </p:nvSpPr>
          <p:spPr>
            <a:xfrm>
              <a:off x="10084953" y="1840924"/>
              <a:ext cx="1504606" cy="544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Runnable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9978969" y="1360041"/>
              <a:ext cx="94737" cy="816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10789887" y="2403768"/>
              <a:ext cx="94737" cy="816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10828942" y="2485437"/>
              <a:ext cx="1" cy="3288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9313024" y="1392563"/>
              <a:ext cx="67247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菱形 56"/>
          <p:cNvSpPr/>
          <p:nvPr/>
        </p:nvSpPr>
        <p:spPr>
          <a:xfrm rot="5400000">
            <a:off x="6823019" y="1758730"/>
            <a:ext cx="74813" cy="1558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 flipV="1">
            <a:off x="5560299" y="1816403"/>
            <a:ext cx="1222196" cy="11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等腰三角形 59"/>
          <p:cNvSpPr/>
          <p:nvPr/>
        </p:nvSpPr>
        <p:spPr>
          <a:xfrm rot="10800000">
            <a:off x="3618500" y="3961452"/>
            <a:ext cx="56113" cy="605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480571" y="3683173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3541222" y="3459553"/>
            <a:ext cx="0" cy="1315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087389" y="3459553"/>
            <a:ext cx="0" cy="1315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等腰三角形 66"/>
          <p:cNvSpPr/>
          <p:nvPr/>
        </p:nvSpPr>
        <p:spPr>
          <a:xfrm rot="10800000">
            <a:off x="5192722" y="3961453"/>
            <a:ext cx="56113" cy="605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037055" y="3677301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</a:rPr>
              <a:t>Use</a:t>
            </a:r>
            <a:r>
              <a:rPr lang="en-US" altLang="zh-CN" sz="1400" smtClean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33</cp:revision>
  <dcterms:created xsi:type="dcterms:W3CDTF">2018-08-30T06:40:18Z</dcterms:created>
  <dcterms:modified xsi:type="dcterms:W3CDTF">2018-08-30T07:07:59Z</dcterms:modified>
</cp:coreProperties>
</file>