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50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9F97-7E12-4175-9CD5-66D79893C9F8}" type="datetimeFigureOut">
              <a:rPr lang="zh-CN" altLang="en-US" smtClean="0"/>
              <a:t>2018/8/30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57136-FB2C-4519-BAFA-8D08C9839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163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9F97-7E12-4175-9CD5-66D79893C9F8}" type="datetimeFigureOut">
              <a:rPr lang="zh-CN" altLang="en-US" smtClean="0"/>
              <a:t>2018/8/30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57136-FB2C-4519-BAFA-8D08C9839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945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9F97-7E12-4175-9CD5-66D79893C9F8}" type="datetimeFigureOut">
              <a:rPr lang="zh-CN" altLang="en-US" smtClean="0"/>
              <a:t>2018/8/30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57136-FB2C-4519-BAFA-8D08C9839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361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9F97-7E12-4175-9CD5-66D79893C9F8}" type="datetimeFigureOut">
              <a:rPr lang="zh-CN" altLang="en-US" smtClean="0"/>
              <a:t>2018/8/30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57136-FB2C-4519-BAFA-8D08C9839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573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9F97-7E12-4175-9CD5-66D79893C9F8}" type="datetimeFigureOut">
              <a:rPr lang="zh-CN" altLang="en-US" smtClean="0"/>
              <a:t>2018/8/30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57136-FB2C-4519-BAFA-8D08C9839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061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9F97-7E12-4175-9CD5-66D79893C9F8}" type="datetimeFigureOut">
              <a:rPr lang="zh-CN" altLang="en-US" smtClean="0"/>
              <a:t>2018/8/30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57136-FB2C-4519-BAFA-8D08C9839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51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9F97-7E12-4175-9CD5-66D79893C9F8}" type="datetimeFigureOut">
              <a:rPr lang="zh-CN" altLang="en-US" smtClean="0"/>
              <a:t>2018/8/30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57136-FB2C-4519-BAFA-8D08C9839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815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9F97-7E12-4175-9CD5-66D79893C9F8}" type="datetimeFigureOut">
              <a:rPr lang="zh-CN" altLang="en-US" smtClean="0"/>
              <a:t>2018/8/30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57136-FB2C-4519-BAFA-8D08C9839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050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9F97-7E12-4175-9CD5-66D79893C9F8}" type="datetimeFigureOut">
              <a:rPr lang="zh-CN" altLang="en-US" smtClean="0"/>
              <a:t>2018/8/30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57136-FB2C-4519-BAFA-8D08C9839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303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9F97-7E12-4175-9CD5-66D79893C9F8}" type="datetimeFigureOut">
              <a:rPr lang="zh-CN" altLang="en-US" smtClean="0"/>
              <a:t>2018/8/30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57136-FB2C-4519-BAFA-8D08C9839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915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9F97-7E12-4175-9CD5-66D79893C9F8}" type="datetimeFigureOut">
              <a:rPr lang="zh-CN" altLang="en-US" smtClean="0"/>
              <a:t>2018/8/30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57136-FB2C-4519-BAFA-8D08C9839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910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A9F97-7E12-4175-9CD5-66D79893C9F8}" type="datetimeFigureOut">
              <a:rPr lang="zh-CN" altLang="en-US" smtClean="0"/>
              <a:t>2018/8/30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57136-FB2C-4519-BAFA-8D08C9839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765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793375" y="3503888"/>
            <a:ext cx="1022465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Memento</a:t>
            </a:r>
            <a:endParaRPr lang="zh-CN" altLang="en-U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451440" y="1393692"/>
            <a:ext cx="1364400" cy="793358"/>
            <a:chOff x="3906982" y="3570825"/>
            <a:chExt cx="1364400" cy="793358"/>
          </a:xfrm>
        </p:grpSpPr>
        <p:sp>
          <p:nvSpPr>
            <p:cNvPr id="6" name="矩形 5"/>
            <p:cNvSpPr/>
            <p:nvPr/>
          </p:nvSpPr>
          <p:spPr>
            <a:xfrm>
              <a:off x="3906982" y="3570825"/>
              <a:ext cx="13644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Originator</a:t>
              </a:r>
              <a:endParaRPr lang="zh-CN" altLang="en-US" sz="1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906982" y="3930825"/>
              <a:ext cx="1363287" cy="4333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createMemento</a:t>
              </a:r>
            </a:p>
            <a:p>
              <a:pPr algn="ctr"/>
              <a:r>
                <a:rPr lang="en-US" altLang="zh-CN" sz="14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recovery</a:t>
              </a:r>
              <a:endPara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9" name="直接箭头连接符 8"/>
          <p:cNvCxnSpPr/>
          <p:nvPr/>
        </p:nvCxnSpPr>
        <p:spPr>
          <a:xfrm>
            <a:off x="3965172" y="2188106"/>
            <a:ext cx="0" cy="13157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4630189" y="2196018"/>
            <a:ext cx="0" cy="13157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311238" y="2493241"/>
            <a:ext cx="1030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</a:rPr>
              <a:t>Creates</a:t>
            </a:r>
            <a:endParaRPr lang="zh-CN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12" name="等腰三角形 11"/>
          <p:cNvSpPr/>
          <p:nvPr/>
        </p:nvSpPr>
        <p:spPr>
          <a:xfrm rot="10800000">
            <a:off x="3823160" y="2759453"/>
            <a:ext cx="56113" cy="6059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558146" y="2493241"/>
            <a:ext cx="1030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>
                <a:latin typeface="Times New Roman" panose="02020603050405020304" pitchFamily="18" charset="0"/>
              </a:rPr>
              <a:t>Uses</a:t>
            </a:r>
            <a:endParaRPr lang="zh-CN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14" name="等腰三角形 13"/>
          <p:cNvSpPr/>
          <p:nvPr/>
        </p:nvSpPr>
        <p:spPr>
          <a:xfrm rot="10800000">
            <a:off x="4691148" y="2757201"/>
            <a:ext cx="56113" cy="6059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672048" y="1722251"/>
            <a:ext cx="1030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>
                <a:latin typeface="Times New Roman" panose="02020603050405020304" pitchFamily="18" charset="0"/>
              </a:rPr>
              <a:t>Uses</a:t>
            </a:r>
            <a:endParaRPr lang="zh-CN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20" name="等腰三角形 19"/>
          <p:cNvSpPr/>
          <p:nvPr/>
        </p:nvSpPr>
        <p:spPr>
          <a:xfrm rot="16200000">
            <a:off x="5682605" y="1870781"/>
            <a:ext cx="56113" cy="6059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5666142" y="3412163"/>
            <a:ext cx="1030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</a:rPr>
              <a:t>S</a:t>
            </a:r>
            <a:r>
              <a:rPr lang="en-US" altLang="zh-CN" sz="1400" smtClean="0">
                <a:latin typeface="Times New Roman" panose="02020603050405020304" pitchFamily="18" charset="0"/>
              </a:rPr>
              <a:t>torage</a:t>
            </a:r>
            <a:endParaRPr lang="zh-CN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26" name="等腰三角形 25"/>
          <p:cNvSpPr/>
          <p:nvPr/>
        </p:nvSpPr>
        <p:spPr>
          <a:xfrm rot="16200000">
            <a:off x="5682605" y="3563810"/>
            <a:ext cx="56113" cy="6059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6670965" y="2663812"/>
            <a:ext cx="1022465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Caretaker</a:t>
            </a:r>
            <a:endParaRPr lang="zh-CN" altLang="en-U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肘形连接符 30"/>
          <p:cNvCxnSpPr>
            <a:stCxn id="27" idx="2"/>
            <a:endCxn id="5" idx="3"/>
          </p:cNvCxnSpPr>
          <p:nvPr/>
        </p:nvCxnSpPr>
        <p:spPr>
          <a:xfrm rot="5400000">
            <a:off x="5668981" y="2170671"/>
            <a:ext cx="660076" cy="236635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27" idx="0"/>
            <a:endCxn id="7" idx="3"/>
          </p:cNvCxnSpPr>
          <p:nvPr/>
        </p:nvCxnSpPr>
        <p:spPr>
          <a:xfrm rot="16200000" flipV="1">
            <a:off x="5651743" y="1133356"/>
            <a:ext cx="693441" cy="236747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900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9</Words>
  <Application>Microsoft Office PowerPoint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Yikai Wang (王艺凯1)</dc:creator>
  <cp:lastModifiedBy>Yikai Wang (王艺凯1)</cp:lastModifiedBy>
  <cp:revision>18</cp:revision>
  <dcterms:created xsi:type="dcterms:W3CDTF">2018-08-30T07:19:33Z</dcterms:created>
  <dcterms:modified xsi:type="dcterms:W3CDTF">2018-08-30T07:30:42Z</dcterms:modified>
</cp:coreProperties>
</file>