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3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2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9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862A-1FEA-4470-8B31-56FB45F962F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C1DB-D241-455D-A5F5-F78548394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Nodejs\hexo\themes\next\source\images\blog_pic\Java 设计模式\19State模式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19" y="0"/>
            <a:ext cx="3022806" cy="679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4355869" y="423949"/>
            <a:ext cx="1097280" cy="2327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355869" y="2928851"/>
            <a:ext cx="1097280" cy="2327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355869" y="6245629"/>
            <a:ext cx="1097280" cy="2327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86646" y="355661"/>
            <a:ext cx="20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区域一：血条蓝条</a:t>
            </a:r>
            <a:endParaRPr lang="zh-CN" altLang="en-US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6646" y="2860563"/>
            <a:ext cx="20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区域二：立绘贴图</a:t>
            </a:r>
            <a:endParaRPr lang="zh-CN" altLang="en-US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86646" y="6177341"/>
            <a:ext cx="20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区域三：技能图标</a:t>
            </a:r>
            <a:endParaRPr lang="zh-CN" altLang="en-US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Windows 用户</cp:lastModifiedBy>
  <cp:revision>11</cp:revision>
  <dcterms:created xsi:type="dcterms:W3CDTF">2018-08-31T13:41:31Z</dcterms:created>
  <dcterms:modified xsi:type="dcterms:W3CDTF">2018-09-02T12:07:23Z</dcterms:modified>
</cp:coreProperties>
</file>