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4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3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2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2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2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40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0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5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6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6CEF-AA1E-4F60-9E16-8EF07E2E6D31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AD31-D23B-433D-90EA-642794A55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8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77346" y="1379913"/>
            <a:ext cx="573578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Hero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8856" y="2222270"/>
            <a:ext cx="737062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Nidalee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50132" y="3135721"/>
            <a:ext cx="1094509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NidaleeState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86104" y="4049172"/>
            <a:ext cx="1064028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HumanState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4641" y="4049172"/>
            <a:ext cx="1194261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LeopardState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82292" y="1379913"/>
            <a:ext cx="579119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6064135" y="1763573"/>
            <a:ext cx="67500" cy="581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097387" y="1821763"/>
            <a:ext cx="0" cy="3921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流程图: 决策 15"/>
          <p:cNvSpPr/>
          <p:nvPr/>
        </p:nvSpPr>
        <p:spPr>
          <a:xfrm>
            <a:off x="4378035" y="1518349"/>
            <a:ext cx="133003" cy="891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6" idx="3"/>
            <a:endCxn id="4" idx="1"/>
          </p:cNvCxnSpPr>
          <p:nvPr/>
        </p:nvCxnSpPr>
        <p:spPr>
          <a:xfrm flipV="1">
            <a:off x="4511038" y="1559913"/>
            <a:ext cx="1266308" cy="2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决策 18"/>
          <p:cNvSpPr/>
          <p:nvPr/>
        </p:nvSpPr>
        <p:spPr>
          <a:xfrm rot="16200000">
            <a:off x="6030884" y="2626819"/>
            <a:ext cx="133003" cy="891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097386" y="2737877"/>
            <a:ext cx="1" cy="397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等腰三角形 21"/>
          <p:cNvSpPr/>
          <p:nvPr/>
        </p:nvSpPr>
        <p:spPr>
          <a:xfrm>
            <a:off x="6052829" y="3515444"/>
            <a:ext cx="67500" cy="581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5018118" y="3773978"/>
            <a:ext cx="22236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0"/>
          </p:cNvCxnSpPr>
          <p:nvPr/>
        </p:nvCxnSpPr>
        <p:spPr>
          <a:xfrm flipV="1">
            <a:off x="7241772" y="3773978"/>
            <a:ext cx="0" cy="2751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7" idx="0"/>
          </p:cNvCxnSpPr>
          <p:nvPr/>
        </p:nvCxnSpPr>
        <p:spPr>
          <a:xfrm flipV="1">
            <a:off x="5018118" y="3773978"/>
            <a:ext cx="0" cy="2751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86579" y="3573634"/>
            <a:ext cx="0" cy="2003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5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22</cp:revision>
  <dcterms:created xsi:type="dcterms:W3CDTF">2018-09-03T08:53:52Z</dcterms:created>
  <dcterms:modified xsi:type="dcterms:W3CDTF">2018-09-03T09:06:27Z</dcterms:modified>
</cp:coreProperties>
</file>