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50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6CEF-AA1E-4F60-9E16-8EF07E2E6D31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BAD31-D23B-433D-90EA-642794A55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547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6CEF-AA1E-4F60-9E16-8EF07E2E6D31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BAD31-D23B-433D-90EA-642794A55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73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6CEF-AA1E-4F60-9E16-8EF07E2E6D31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BAD31-D23B-433D-90EA-642794A55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221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6CEF-AA1E-4F60-9E16-8EF07E2E6D31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BAD31-D23B-433D-90EA-642794A55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8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6CEF-AA1E-4F60-9E16-8EF07E2E6D31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BAD31-D23B-433D-90EA-642794A55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824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6CEF-AA1E-4F60-9E16-8EF07E2E6D31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BAD31-D23B-433D-90EA-642794A55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921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6CEF-AA1E-4F60-9E16-8EF07E2E6D31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BAD31-D23B-433D-90EA-642794A55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401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6CEF-AA1E-4F60-9E16-8EF07E2E6D31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BAD31-D23B-433D-90EA-642794A55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703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6CEF-AA1E-4F60-9E16-8EF07E2E6D31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BAD31-D23B-433D-90EA-642794A55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969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6CEF-AA1E-4F60-9E16-8EF07E2E6D31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BAD31-D23B-433D-90EA-642794A55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557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6CEF-AA1E-4F60-9E16-8EF07E2E6D31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BAD31-D23B-433D-90EA-642794A55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362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46CEF-AA1E-4F60-9E16-8EF07E2E6D31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BAD31-D23B-433D-90EA-642794A55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68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484419" y="3135721"/>
            <a:ext cx="755072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endParaRPr lang="zh-CN" altLang="en-US" sz="1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68340" y="4048495"/>
            <a:ext cx="1299555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ConcreteState1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等腰三角形 21"/>
          <p:cNvSpPr/>
          <p:nvPr/>
        </p:nvSpPr>
        <p:spPr>
          <a:xfrm>
            <a:off x="6052829" y="3515444"/>
            <a:ext cx="67500" cy="5819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/>
          <p:cNvCxnSpPr/>
          <p:nvPr/>
        </p:nvCxnSpPr>
        <p:spPr>
          <a:xfrm>
            <a:off x="5018118" y="3773978"/>
            <a:ext cx="222365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7241771" y="3773978"/>
            <a:ext cx="0" cy="27519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5023661" y="3765665"/>
            <a:ext cx="0" cy="27519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6086579" y="3573634"/>
            <a:ext cx="0" cy="2003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5517877" y="3037415"/>
            <a:ext cx="1224134" cy="4697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Times New Roman" panose="02020603050405020304" pitchFamily="18" charset="0"/>
              </a:rPr>
              <a:t>&lt;&lt;interface&gt;&gt;</a:t>
            </a:r>
            <a:endParaRPr lang="en-US" altLang="zh-CN" sz="1400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1400" b="1" i="1">
                <a:latin typeface="Times New Roman" panose="02020603050405020304" pitchFamily="18" charset="0"/>
              </a:rPr>
              <a:t>State</a:t>
            </a:r>
            <a:endParaRPr lang="zh-CN" altLang="en-US" sz="1400" b="1" i="1" dirty="0">
              <a:latin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591993" y="4048495"/>
            <a:ext cx="1299555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ConcreteState2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等腰三角形 25"/>
          <p:cNvSpPr/>
          <p:nvPr/>
        </p:nvSpPr>
        <p:spPr>
          <a:xfrm rot="5400000">
            <a:off x="4836736" y="3172592"/>
            <a:ext cx="83895" cy="9632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363295" y="3037415"/>
            <a:ext cx="1030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</a:rPr>
              <a:t>Uses</a:t>
            </a:r>
            <a:endParaRPr lang="zh-CN" altLang="en-US" sz="1400" dirty="0">
              <a:latin typeface="Times New Roman" panose="02020603050405020304" pitchFamily="18" charset="0"/>
            </a:endParaRPr>
          </a:p>
        </p:txBody>
      </p:sp>
      <p:cxnSp>
        <p:nvCxnSpPr>
          <p:cNvPr id="11" name="直接箭头连接符 10"/>
          <p:cNvCxnSpPr>
            <a:stCxn id="5" idx="3"/>
          </p:cNvCxnSpPr>
          <p:nvPr/>
        </p:nvCxnSpPr>
        <p:spPr>
          <a:xfrm flipV="1">
            <a:off x="4239491" y="3308465"/>
            <a:ext cx="1278386" cy="72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757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Yikai Wang (王艺凯1)</dc:creator>
  <cp:lastModifiedBy>Yikai Wang (王艺凯1)</cp:lastModifiedBy>
  <cp:revision>26</cp:revision>
  <dcterms:created xsi:type="dcterms:W3CDTF">2018-09-03T08:53:52Z</dcterms:created>
  <dcterms:modified xsi:type="dcterms:W3CDTF">2018-09-03T09:33:14Z</dcterms:modified>
</cp:coreProperties>
</file>