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0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1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1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5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8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9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79664" y="1271990"/>
            <a:ext cx="174567" cy="914399"/>
            <a:chOff x="4131426" y="839586"/>
            <a:chExt cx="174567" cy="914399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211062" y="990074"/>
              <a:ext cx="0" cy="7639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432260" y="172343"/>
            <a:ext cx="2269376" cy="61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&lt;&lt;interface&gt;&gt;</a:t>
            </a:r>
            <a:endParaRPr lang="en-US" altLang="zh-CN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i="1" smtClean="0">
                <a:latin typeface="Times New Roman" panose="02020603050405020304" pitchFamily="18" charset="0"/>
              </a:rPr>
              <a:t>Aggregate&lt;E&gt;</a:t>
            </a:r>
            <a:endParaRPr lang="zh-CN" altLang="en-US" b="1" i="1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4004" y="872520"/>
            <a:ext cx="2269376" cy="387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smtClean="0">
                <a:latin typeface="Times New Roman" panose="02020603050405020304" pitchFamily="18" charset="0"/>
              </a:rPr>
              <a:t>iterator():Iterator&lt;E&gt;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434004" y="781954"/>
            <a:ext cx="2269376" cy="92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19" name="组合 18"/>
          <p:cNvGrpSpPr/>
          <p:nvPr/>
        </p:nvGrpSpPr>
        <p:grpSpPr>
          <a:xfrm>
            <a:off x="1488641" y="4741413"/>
            <a:ext cx="141317" cy="511831"/>
            <a:chOff x="7923853" y="1261194"/>
            <a:chExt cx="141317" cy="511831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7988368" y="1510576"/>
              <a:ext cx="6147" cy="262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菱形 17"/>
            <p:cNvSpPr/>
            <p:nvPr/>
          </p:nvSpPr>
          <p:spPr>
            <a:xfrm>
              <a:off x="7923853" y="1261194"/>
              <a:ext cx="141317" cy="2493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2701636" y="480003"/>
            <a:ext cx="17376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832177" y="110671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Creates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3661457" y="265754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456539" y="1522377"/>
            <a:ext cx="174567" cy="847325"/>
            <a:chOff x="4131426" y="839586"/>
            <a:chExt cx="174567" cy="847325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218709" y="990074"/>
              <a:ext cx="7647" cy="69683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等腰三角形 42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04161" y="2553626"/>
            <a:ext cx="1132617" cy="141317"/>
            <a:chOff x="8105905" y="4932254"/>
            <a:chExt cx="1132617" cy="141317"/>
          </a:xfrm>
        </p:grpSpPr>
        <p:cxnSp>
          <p:nvCxnSpPr>
            <p:cNvPr id="46" name="直接箭头连接符 45"/>
            <p:cNvCxnSpPr/>
            <p:nvPr/>
          </p:nvCxnSpPr>
          <p:spPr>
            <a:xfrm flipH="1" flipV="1">
              <a:off x="8105905" y="4999233"/>
              <a:ext cx="892698" cy="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菱形 46"/>
            <p:cNvSpPr/>
            <p:nvPr/>
          </p:nvSpPr>
          <p:spPr>
            <a:xfrm rot="5400000">
              <a:off x="9043172" y="4878222"/>
              <a:ext cx="141317" cy="2493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47618" y="172343"/>
            <a:ext cx="2011678" cy="1295193"/>
            <a:chOff x="8209698" y="433089"/>
            <a:chExt cx="2011678" cy="1295193"/>
          </a:xfrm>
        </p:grpSpPr>
        <p:sp>
          <p:nvSpPr>
            <p:cNvPr id="31" name="矩形 30"/>
            <p:cNvSpPr/>
            <p:nvPr/>
          </p:nvSpPr>
          <p:spPr>
            <a:xfrm>
              <a:off x="8209698" y="433089"/>
              <a:ext cx="2011678" cy="6142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&lt;&lt;interface&gt;&gt;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b="1" i="1" smtClean="0">
                  <a:latin typeface="Times New Roman" panose="02020603050405020304" pitchFamily="18" charset="0"/>
                </a:rPr>
                <a:t>Iterator&lt;T&gt;</a:t>
              </a:r>
              <a:endParaRPr lang="zh-CN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209698" y="1142664"/>
              <a:ext cx="2011678" cy="58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hasNext():boolean</a:t>
              </a:r>
            </a:p>
            <a:p>
              <a:pPr algn="ctr"/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ext():T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209698" y="1044250"/>
              <a:ext cx="2011678" cy="984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4687" y="2105504"/>
            <a:ext cx="2884519" cy="2619283"/>
            <a:chOff x="1060252" y="3274682"/>
            <a:chExt cx="2884519" cy="2619283"/>
          </a:xfrm>
        </p:grpSpPr>
        <p:sp>
          <p:nvSpPr>
            <p:cNvPr id="9" name="矩形 8"/>
            <p:cNvSpPr/>
            <p:nvPr/>
          </p:nvSpPr>
          <p:spPr>
            <a:xfrm>
              <a:off x="1060252" y="4305394"/>
              <a:ext cx="2884519" cy="1588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+(int maxsize</a:t>
              </a:r>
              <a:r>
                <a:rPr lang="en-US" altLang="zh-CN" smtClean="0"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+appendBook(Book </a:t>
              </a:r>
              <a:r>
                <a:rPr lang="en-US" altLang="zh-CN">
                  <a:latin typeface="Times New Roman" panose="02020603050405020304" pitchFamily="18" charset="0"/>
                </a:rPr>
                <a:t>book):</a:t>
              </a: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+iterator():Iterator&lt;E&gt;</a:t>
              </a: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~getLength():int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~</a:t>
              </a:r>
              <a:r>
                <a:rPr lang="en-US" altLang="zh-CN" smtClean="0">
                  <a:latin typeface="Times New Roman" panose="02020603050405020304" pitchFamily="18" charset="0"/>
                </a:rPr>
                <a:t>getBookAt(int </a:t>
              </a:r>
              <a:r>
                <a:rPr lang="en-US" altLang="zh-CN">
                  <a:latin typeface="Times New Roman" panose="02020603050405020304" pitchFamily="18" charset="0"/>
                </a:rPr>
                <a:t>index):</a:t>
              </a:r>
              <a:r>
                <a:rPr lang="en-US" altLang="zh-CN" smtClean="0">
                  <a:latin typeface="Times New Roman" panose="02020603050405020304" pitchFamily="18" charset="0"/>
                </a:rPr>
                <a:t>Book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60253" y="3274682"/>
              <a:ext cx="2884518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BookShelf&lt;E&gt;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60253" y="3722804"/>
              <a:ext cx="2884518" cy="58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-books:Book[]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-last:int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50772" y="2330377"/>
            <a:ext cx="2801392" cy="2048229"/>
            <a:chOff x="7838901" y="2253298"/>
            <a:chExt cx="2801392" cy="2048229"/>
          </a:xfrm>
        </p:grpSpPr>
        <p:sp>
          <p:nvSpPr>
            <p:cNvPr id="36" name="矩形 35"/>
            <p:cNvSpPr/>
            <p:nvPr/>
          </p:nvSpPr>
          <p:spPr>
            <a:xfrm>
              <a:off x="7838903" y="2253298"/>
              <a:ext cx="2801390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BookShelfIterator&lt;E&gt;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838901" y="3289287"/>
              <a:ext cx="2801391" cy="1012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~(BookShelf&lt;E</a:t>
              </a:r>
              <a:r>
                <a:rPr lang="en-US" altLang="zh-CN">
                  <a:latin typeface="Times New Roman" panose="02020603050405020304" pitchFamily="18" charset="0"/>
                </a:rPr>
                <a:t>&gt; bookShelf</a:t>
              </a:r>
              <a:r>
                <a:rPr lang="en-US" altLang="zh-CN" smtClean="0"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+hasNext():boolean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+</a:t>
              </a:r>
              <a:r>
                <a:rPr lang="en-US" altLang="zh-CN" smtClean="0">
                  <a:latin typeface="Times New Roman" panose="02020603050405020304" pitchFamily="18" charset="0"/>
                </a:rPr>
                <a:t>next():E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838902" y="2702327"/>
              <a:ext cx="2801390" cy="58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-bookShelf:BookShelf&lt;E&gt;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-index:int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4977" y="5256803"/>
            <a:ext cx="1923938" cy="1418607"/>
            <a:chOff x="8541786" y="5067105"/>
            <a:chExt cx="1923938" cy="1418607"/>
          </a:xfrm>
        </p:grpSpPr>
        <p:sp>
          <p:nvSpPr>
            <p:cNvPr id="20" name="矩形 19"/>
            <p:cNvSpPr/>
            <p:nvPr/>
          </p:nvSpPr>
          <p:spPr>
            <a:xfrm>
              <a:off x="8541786" y="5067105"/>
              <a:ext cx="1923938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Book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544555" y="5900094"/>
              <a:ext cx="1921169" cy="58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+(String name)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+getName():String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8541786" y="5514886"/>
              <a:ext cx="1923938" cy="3874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-name:String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04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81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155</cp:revision>
  <dcterms:created xsi:type="dcterms:W3CDTF">2018-06-05T10:03:36Z</dcterms:created>
  <dcterms:modified xsi:type="dcterms:W3CDTF">2018-07-25T08:54:51Z</dcterms:modified>
</cp:coreProperties>
</file>