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0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1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1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5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8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F45A-8470-467F-8068-2473A8C637E0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AFD8-C10B-4416-86BC-FE5084399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箭头连接符 26"/>
          <p:cNvCxnSpPr>
            <a:endCxn id="31" idx="1"/>
          </p:cNvCxnSpPr>
          <p:nvPr/>
        </p:nvCxnSpPr>
        <p:spPr>
          <a:xfrm>
            <a:off x="4127270" y="2314006"/>
            <a:ext cx="389790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516857" y="195298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Creates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6354780" y="2096012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11556" y="2006866"/>
            <a:ext cx="2072020" cy="2926645"/>
            <a:chOff x="8932643" y="861377"/>
            <a:chExt cx="2072020" cy="2926645"/>
          </a:xfrm>
        </p:grpSpPr>
        <p:grpSp>
          <p:nvGrpSpPr>
            <p:cNvPr id="5" name="组合 4"/>
            <p:cNvGrpSpPr/>
            <p:nvPr/>
          </p:nvGrpSpPr>
          <p:grpSpPr>
            <a:xfrm>
              <a:off x="9881370" y="1949861"/>
              <a:ext cx="174567" cy="914399"/>
              <a:chOff x="4131426" y="839586"/>
              <a:chExt cx="174567" cy="91439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219375" y="990074"/>
                <a:ext cx="0" cy="7639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等腰三角形 12"/>
              <p:cNvSpPr/>
              <p:nvPr/>
            </p:nvSpPr>
            <p:spPr>
              <a:xfrm>
                <a:off x="4131426" y="839586"/>
                <a:ext cx="174567" cy="1504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9188952" y="861377"/>
              <a:ext cx="1559405" cy="1076241"/>
              <a:chOff x="7800726" y="1522661"/>
              <a:chExt cx="1559405" cy="107624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800726" y="1522661"/>
                <a:ext cx="1559405" cy="61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</a:rPr>
                  <a:t>&lt;&lt;interface&gt;&gt;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b="1" i="1" dirty="0" smtClean="0">
                    <a:latin typeface="Times New Roman" panose="02020603050405020304" pitchFamily="18" charset="0"/>
                  </a:rPr>
                  <a:t>Aggregate</a:t>
                </a:r>
                <a:endParaRPr lang="zh-CN" altLang="en-US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800726" y="2237630"/>
                <a:ext cx="1559405" cy="361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i="1" dirty="0" smtClean="0">
                    <a:latin typeface="Times New Roman" panose="02020603050405020304" pitchFamily="18" charset="0"/>
                  </a:rPr>
                  <a:t>iterator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800726" y="2136942"/>
                <a:ext cx="1559405" cy="1006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8932643" y="2880728"/>
              <a:ext cx="2072020" cy="907294"/>
              <a:chOff x="8011318" y="3492100"/>
              <a:chExt cx="2072020" cy="90729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8011319" y="3937434"/>
                <a:ext cx="2072019" cy="1006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011318" y="4038122"/>
                <a:ext cx="2072020" cy="361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</a:rPr>
                  <a:t>iterator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011318" y="3492100"/>
                <a:ext cx="2072020" cy="4497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ConcreteAggregate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7836211" y="2006866"/>
            <a:ext cx="1926550" cy="3650742"/>
            <a:chOff x="9448880" y="891133"/>
            <a:chExt cx="1926550" cy="3650742"/>
          </a:xfrm>
        </p:grpSpPr>
        <p:grpSp>
          <p:nvGrpSpPr>
            <p:cNvPr id="10" name="组合 9"/>
            <p:cNvGrpSpPr/>
            <p:nvPr/>
          </p:nvGrpSpPr>
          <p:grpSpPr>
            <a:xfrm>
              <a:off x="9633021" y="891133"/>
              <a:ext cx="1559405" cy="1300128"/>
              <a:chOff x="8951378" y="1215520"/>
              <a:chExt cx="1559405" cy="130012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956198" y="1215520"/>
                <a:ext cx="1554585" cy="61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</a:rPr>
                  <a:t>&lt;&lt;interface&gt;&gt;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b="1" i="1" dirty="0" smtClean="0">
                    <a:latin typeface="Times New Roman" panose="02020603050405020304" pitchFamily="18" charset="0"/>
                  </a:rPr>
                  <a:t>Iterator</a:t>
                </a:r>
                <a:endParaRPr lang="zh-CN" altLang="en-US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8951378" y="1930030"/>
                <a:ext cx="1559405" cy="585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i="1" dirty="0" smtClean="0">
                    <a:latin typeface="Times New Roman" panose="02020603050405020304" pitchFamily="18" charset="0"/>
                  </a:rPr>
                  <a:t>hasNext</a:t>
                </a:r>
              </a:p>
              <a:p>
                <a:pPr algn="ctr"/>
                <a:r>
                  <a:rPr lang="en-US" altLang="zh-CN" i="1" dirty="0" smtClean="0">
                    <a:latin typeface="Times New Roman" panose="02020603050405020304" pitchFamily="18" charset="0"/>
                  </a:rPr>
                  <a:t>next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951378" y="1827071"/>
                <a:ext cx="1559405" cy="1006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9448880" y="3147248"/>
              <a:ext cx="1926550" cy="1394627"/>
              <a:chOff x="4648817" y="1382252"/>
              <a:chExt cx="1926550" cy="139462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648818" y="2191261"/>
                <a:ext cx="1926549" cy="585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</a:rPr>
                  <a:t>hasNext</a:t>
                </a:r>
              </a:p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</a:rPr>
                  <a:t>next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648818" y="1829989"/>
                <a:ext cx="1926549" cy="3612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</a:rPr>
                  <a:t>concreteAggregate</a:t>
                </a:r>
                <a:endParaRPr lang="en-US" altLang="zh-CN" dirty="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648817" y="1382252"/>
                <a:ext cx="1926549" cy="4497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ConcreteIterator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0325439" y="2214923"/>
              <a:ext cx="174567" cy="923362"/>
              <a:chOff x="4065232" y="3680018"/>
              <a:chExt cx="174567" cy="923362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4065232" y="3680018"/>
                <a:ext cx="174567" cy="1504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4149332" y="3839469"/>
                <a:ext cx="0" cy="7639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/>
          <p:cNvGrpSpPr/>
          <p:nvPr/>
        </p:nvGrpSpPr>
        <p:grpSpPr>
          <a:xfrm>
            <a:off x="4383576" y="4337682"/>
            <a:ext cx="3436008" cy="141317"/>
            <a:chOff x="5802514" y="4932254"/>
            <a:chExt cx="3436008" cy="141317"/>
          </a:xfrm>
        </p:grpSpPr>
        <p:cxnSp>
          <p:nvCxnSpPr>
            <p:cNvPr id="54" name="直接箭头连接符 53"/>
            <p:cNvCxnSpPr/>
            <p:nvPr/>
          </p:nvCxnSpPr>
          <p:spPr>
            <a:xfrm flipH="1">
              <a:off x="5802514" y="4999237"/>
              <a:ext cx="31960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菱形 54"/>
            <p:cNvSpPr/>
            <p:nvPr/>
          </p:nvSpPr>
          <p:spPr>
            <a:xfrm rot="5400000">
              <a:off x="9043172" y="4878222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504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117</cp:revision>
  <dcterms:created xsi:type="dcterms:W3CDTF">2018-06-05T10:03:36Z</dcterms:created>
  <dcterms:modified xsi:type="dcterms:W3CDTF">2018-07-25T09:47:27Z</dcterms:modified>
</cp:coreProperties>
</file>