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FC0A-824F-40D3-B502-A326325C63B1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C570-67CA-464C-B8ED-003846A0A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3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FC0A-824F-40D3-B502-A326325C63B1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C570-67CA-464C-B8ED-003846A0A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91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FC0A-824F-40D3-B502-A326325C63B1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C570-67CA-464C-B8ED-003846A0A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FC0A-824F-40D3-B502-A326325C63B1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C570-67CA-464C-B8ED-003846A0A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0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FC0A-824F-40D3-B502-A326325C63B1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C570-67CA-464C-B8ED-003846A0A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47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FC0A-824F-40D3-B502-A326325C63B1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C570-67CA-464C-B8ED-003846A0A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52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FC0A-824F-40D3-B502-A326325C63B1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C570-67CA-464C-B8ED-003846A0A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93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FC0A-824F-40D3-B502-A326325C63B1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C570-67CA-464C-B8ED-003846A0A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1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FC0A-824F-40D3-B502-A326325C63B1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C570-67CA-464C-B8ED-003846A0A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39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FC0A-824F-40D3-B502-A326325C63B1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C570-67CA-464C-B8ED-003846A0A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0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FC0A-824F-40D3-B502-A326325C63B1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C570-67CA-464C-B8ED-003846A0A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3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DFC0A-824F-40D3-B502-A326325C63B1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1C570-67CA-464C-B8ED-003846A0A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29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9687" y="3142472"/>
            <a:ext cx="947651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Flyweight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18807" y="2836472"/>
            <a:ext cx="1535084" cy="864000"/>
            <a:chOff x="2405149" y="2333094"/>
            <a:chExt cx="1535084" cy="864000"/>
          </a:xfrm>
        </p:grpSpPr>
        <p:sp>
          <p:nvSpPr>
            <p:cNvPr id="9" name="矩形 8"/>
            <p:cNvSpPr/>
            <p:nvPr/>
          </p:nvSpPr>
          <p:spPr>
            <a:xfrm>
              <a:off x="2405149" y="2333094"/>
              <a:ext cx="1535084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FlyweightFactory</a:t>
              </a:r>
              <a:endPara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405149" y="2693094"/>
              <a:ext cx="15336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pool</a:t>
              </a:r>
              <a:endPara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405149" y="2945094"/>
              <a:ext cx="15336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getFlyweight</a:t>
              </a:r>
              <a:endPara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5400000">
            <a:off x="6056642" y="3187568"/>
            <a:ext cx="59207" cy="6797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386647" y="3042583"/>
            <a:ext cx="103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Times New Roman" panose="02020603050405020304" pitchFamily="18" charset="0"/>
              </a:rPr>
              <a:t>Create</a:t>
            </a:r>
            <a:r>
              <a:rPr lang="en-US" altLang="zh-CN" sz="1400" smtClean="0">
                <a:latin typeface="Times New Roman" panose="02020603050405020304" pitchFamily="18" charset="0"/>
              </a:rPr>
              <a:t>s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10" idx="3"/>
            <a:endCxn id="4" idx="1"/>
          </p:cNvCxnSpPr>
          <p:nvPr/>
        </p:nvCxnSpPr>
        <p:spPr>
          <a:xfrm>
            <a:off x="5152407" y="3322472"/>
            <a:ext cx="16972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菱形 18"/>
          <p:cNvSpPr/>
          <p:nvPr/>
        </p:nvSpPr>
        <p:spPr>
          <a:xfrm>
            <a:off x="4339885" y="3719473"/>
            <a:ext cx="91444" cy="16137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肘形连接符 22"/>
          <p:cNvCxnSpPr/>
          <p:nvPr/>
        </p:nvCxnSpPr>
        <p:spPr>
          <a:xfrm rot="5400000" flipH="1" flipV="1">
            <a:off x="5665374" y="2222705"/>
            <a:ext cx="378372" cy="2937906"/>
          </a:xfrm>
          <a:prstGeom prst="bentConnector3">
            <a:avLst>
              <a:gd name="adj1" fmla="val -6041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86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28</cp:revision>
  <dcterms:created xsi:type="dcterms:W3CDTF">2018-09-05T03:10:25Z</dcterms:created>
  <dcterms:modified xsi:type="dcterms:W3CDTF">2018-09-05T06:45:02Z</dcterms:modified>
</cp:coreProperties>
</file>