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0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6DA5-B81A-4A42-9A89-5CF6A5F91230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4FEB-438D-47EE-9EE6-6451534ED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04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6DA5-B81A-4A42-9A89-5CF6A5F91230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4FEB-438D-47EE-9EE6-6451534ED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74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6DA5-B81A-4A42-9A89-5CF6A5F91230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4FEB-438D-47EE-9EE6-6451534ED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92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6DA5-B81A-4A42-9A89-5CF6A5F91230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4FEB-438D-47EE-9EE6-6451534ED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339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6DA5-B81A-4A42-9A89-5CF6A5F91230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4FEB-438D-47EE-9EE6-6451534ED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003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6DA5-B81A-4A42-9A89-5CF6A5F91230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4FEB-438D-47EE-9EE6-6451534ED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63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6DA5-B81A-4A42-9A89-5CF6A5F91230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4FEB-438D-47EE-9EE6-6451534ED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62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6DA5-B81A-4A42-9A89-5CF6A5F91230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4FEB-438D-47EE-9EE6-6451534ED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425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6DA5-B81A-4A42-9A89-5CF6A5F91230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4FEB-438D-47EE-9EE6-6451534ED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91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6DA5-B81A-4A42-9A89-5CF6A5F91230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4FEB-438D-47EE-9EE6-6451534ED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347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6DA5-B81A-4A42-9A89-5CF6A5F91230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4FEB-438D-47EE-9EE6-6451534ED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94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B6DA5-B81A-4A42-9A89-5CF6A5F91230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44FEB-438D-47EE-9EE6-6451534ED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407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253646" y="1674969"/>
            <a:ext cx="1364400" cy="1101954"/>
            <a:chOff x="4896194" y="910198"/>
            <a:chExt cx="1364400" cy="1101954"/>
          </a:xfrm>
        </p:grpSpPr>
        <p:sp>
          <p:nvSpPr>
            <p:cNvPr id="5" name="矩形 4"/>
            <p:cNvSpPr/>
            <p:nvPr/>
          </p:nvSpPr>
          <p:spPr>
            <a:xfrm>
              <a:off x="4896194" y="910198"/>
              <a:ext cx="1364400" cy="5611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latin typeface="Times New Roman" panose="02020603050405020304" pitchFamily="18" charset="0"/>
                </a:rPr>
                <a:t>&lt;&lt;interface&gt;&gt;</a:t>
              </a: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z="1400" b="1" i="1" smtClean="0">
                  <a:latin typeface="Times New Roman" panose="02020603050405020304" pitchFamily="18" charset="0"/>
                </a:rPr>
                <a:t>Workable</a:t>
              </a:r>
              <a:endParaRPr lang="zh-CN" altLang="en-US" sz="14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896194" y="1467623"/>
              <a:ext cx="1364400" cy="7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4896194" y="1538327"/>
              <a:ext cx="1363290" cy="473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i="1" smtClean="0">
                  <a:latin typeface="Times New Roman" panose="02020603050405020304" pitchFamily="18" charset="0"/>
                </a:rPr>
                <a:t>getType():String</a:t>
              </a:r>
              <a:endParaRPr lang="en-US" altLang="zh-CN" sz="1400" b="1" i="1" dirty="0"/>
            </a:p>
            <a:p>
              <a:pPr algn="ctr"/>
              <a:r>
                <a:rPr lang="en-US" altLang="zh-CN" sz="1400" i="1" smtClean="0">
                  <a:latin typeface="Times New Roman" panose="02020603050405020304" pitchFamily="18" charset="0"/>
                </a:rPr>
                <a:t>work():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793373" y="3789304"/>
            <a:ext cx="1461600" cy="1283563"/>
            <a:chOff x="5746863" y="2866460"/>
            <a:chExt cx="1461600" cy="1283563"/>
          </a:xfrm>
        </p:grpSpPr>
        <p:sp>
          <p:nvSpPr>
            <p:cNvPr id="10" name="矩形 9"/>
            <p:cNvSpPr/>
            <p:nvPr/>
          </p:nvSpPr>
          <p:spPr>
            <a:xfrm>
              <a:off x="5746863" y="2866460"/>
              <a:ext cx="14616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latin typeface="Times New Roman" panose="02020603050405020304" pitchFamily="18" charset="0"/>
                </a:rPr>
                <a:t>Worker</a:t>
              </a:r>
              <a:endParaRPr lang="zh-CN" altLang="en-US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746863" y="3226460"/>
              <a:ext cx="14616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-type:String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746863" y="3478460"/>
              <a:ext cx="1460273" cy="6715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latin typeface="Times New Roman" panose="02020603050405020304" pitchFamily="18" charset="0"/>
                </a:rPr>
                <a:t>~</a:t>
              </a:r>
              <a:r>
                <a:rPr lang="en-US" altLang="zh-CN" sz="1400" smtClean="0">
                  <a:latin typeface="Times New Roman" panose="02020603050405020304" pitchFamily="18" charset="0"/>
                </a:rPr>
                <a:t>(String type)</a:t>
              </a:r>
            </a:p>
            <a:p>
              <a:pPr algn="ctr"/>
              <a:r>
                <a:rPr lang="en-US" altLang="zh-CN" sz="1400" smtClean="0">
                  <a:latin typeface="Times New Roman" panose="02020603050405020304" pitchFamily="18" charset="0"/>
                </a:rPr>
                <a:t>+getType():String</a:t>
              </a:r>
            </a:p>
            <a:p>
              <a:pPr algn="ctr"/>
              <a:r>
                <a:rPr lang="en-US" altLang="zh-CN" sz="1400" smtClean="0">
                  <a:latin typeface="Times New Roman" panose="02020603050405020304" pitchFamily="18" charset="0"/>
                </a:rPr>
                <a:t>+work():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616936" y="3789304"/>
            <a:ext cx="1461600" cy="1506763"/>
            <a:chOff x="6647409" y="3789304"/>
            <a:chExt cx="1461600" cy="1506763"/>
          </a:xfrm>
        </p:grpSpPr>
        <p:sp>
          <p:nvSpPr>
            <p:cNvPr id="15" name="矩形 14"/>
            <p:cNvSpPr/>
            <p:nvPr/>
          </p:nvSpPr>
          <p:spPr>
            <a:xfrm>
              <a:off x="6647409" y="3789304"/>
              <a:ext cx="14616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latin typeface="Times New Roman" panose="02020603050405020304" pitchFamily="18" charset="0"/>
                </a:rPr>
                <a:t>WorkerProxy</a:t>
              </a:r>
              <a:endParaRPr lang="zh-CN" altLang="en-US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647409" y="4149304"/>
              <a:ext cx="1461600" cy="475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-worker:Worker</a:t>
              </a:r>
            </a:p>
            <a:p>
              <a:pPr algn="ctr"/>
              <a:r>
                <a:rPr lang="en-US" altLang="zh-CN" sz="14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-type:String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647409" y="4624504"/>
              <a:ext cx="1460273" cy="6715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latin typeface="Times New Roman" panose="02020603050405020304" pitchFamily="18" charset="0"/>
                </a:rPr>
                <a:t>+</a:t>
              </a:r>
              <a:r>
                <a:rPr lang="en-US" altLang="zh-CN" sz="1400" smtClean="0">
                  <a:latin typeface="Times New Roman" panose="02020603050405020304" pitchFamily="18" charset="0"/>
                </a:rPr>
                <a:t>(String type)</a:t>
              </a:r>
            </a:p>
            <a:p>
              <a:pPr algn="ctr"/>
              <a:r>
                <a:rPr lang="en-US" altLang="zh-CN" sz="1400" smtClean="0">
                  <a:latin typeface="Times New Roman" panose="02020603050405020304" pitchFamily="18" charset="0"/>
                </a:rPr>
                <a:t>+getType():String</a:t>
              </a:r>
            </a:p>
            <a:p>
              <a:pPr algn="ctr"/>
              <a:r>
                <a:rPr lang="en-US" altLang="zh-CN" sz="1400" smtClean="0">
                  <a:latin typeface="Times New Roman" panose="02020603050405020304" pitchFamily="18" charset="0"/>
                </a:rPr>
                <a:t>+work():</a:t>
              </a:r>
            </a:p>
          </p:txBody>
        </p:sp>
      </p:grpSp>
      <p:sp>
        <p:nvSpPr>
          <p:cNvPr id="19" name="等腰三角形 18"/>
          <p:cNvSpPr/>
          <p:nvPr/>
        </p:nvSpPr>
        <p:spPr>
          <a:xfrm>
            <a:off x="5897884" y="2792320"/>
            <a:ext cx="74814" cy="644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4523509" y="3183775"/>
            <a:ext cx="2823563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0" idx="0"/>
          </p:cNvCxnSpPr>
          <p:nvPr/>
        </p:nvCxnSpPr>
        <p:spPr>
          <a:xfrm flipH="1" flipV="1">
            <a:off x="4523509" y="3183775"/>
            <a:ext cx="664" cy="60552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5" idx="0"/>
          </p:cNvCxnSpPr>
          <p:nvPr/>
        </p:nvCxnSpPr>
        <p:spPr>
          <a:xfrm flipH="1" flipV="1">
            <a:off x="7347072" y="3183775"/>
            <a:ext cx="664" cy="60552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9" idx="3"/>
          </p:cNvCxnSpPr>
          <p:nvPr/>
        </p:nvCxnSpPr>
        <p:spPr>
          <a:xfrm flipH="1">
            <a:off x="5935290" y="2856815"/>
            <a:ext cx="1" cy="32696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菱形 29"/>
          <p:cNvSpPr/>
          <p:nvPr/>
        </p:nvSpPr>
        <p:spPr>
          <a:xfrm rot="5400000">
            <a:off x="6486995" y="4285162"/>
            <a:ext cx="86808" cy="14547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5253646" y="4357900"/>
            <a:ext cx="12040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559600" y="1891287"/>
            <a:ext cx="61339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latin typeface="Times New Roman" panose="02020603050405020304" pitchFamily="18" charset="0"/>
              </a:rPr>
              <a:t>Main</a:t>
            </a:r>
            <a:endParaRPr lang="zh-CN" altLang="en-US" sz="1400" b="1" dirty="0">
              <a:latin typeface="Times New Roman" panose="02020603050405020304" pitchFamily="18" charset="0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4181300" y="2071287"/>
            <a:ext cx="107231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299386" y="1819287"/>
            <a:ext cx="1030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>
                <a:latin typeface="Times New Roman" panose="02020603050405020304" pitchFamily="18" charset="0"/>
              </a:rPr>
              <a:t>Call</a:t>
            </a:r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>
            <a:off x="4733970" y="1930166"/>
            <a:ext cx="76744" cy="9559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839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41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Yikai Wang (王艺凯1)</dc:creator>
  <cp:lastModifiedBy>Yikai Wang (王艺凯1)</cp:lastModifiedBy>
  <cp:revision>25</cp:revision>
  <dcterms:created xsi:type="dcterms:W3CDTF">2018-09-05T11:17:55Z</dcterms:created>
  <dcterms:modified xsi:type="dcterms:W3CDTF">2018-09-05T11:51:43Z</dcterms:modified>
</cp:coreProperties>
</file>