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04EC-4873-4957-BB4E-C098CC34FB2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28A1-4B82-4471-A5A0-B0EDC3768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17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04EC-4873-4957-BB4E-C098CC34FB2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28A1-4B82-4471-A5A0-B0EDC3768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95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04EC-4873-4957-BB4E-C098CC34FB2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28A1-4B82-4471-A5A0-B0EDC3768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7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04EC-4873-4957-BB4E-C098CC34FB2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28A1-4B82-4471-A5A0-B0EDC3768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3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04EC-4873-4957-BB4E-C098CC34FB2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28A1-4B82-4471-A5A0-B0EDC3768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88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04EC-4873-4957-BB4E-C098CC34FB2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28A1-4B82-4471-A5A0-B0EDC3768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5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04EC-4873-4957-BB4E-C098CC34FB2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28A1-4B82-4471-A5A0-B0EDC3768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2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04EC-4873-4957-BB4E-C098CC34FB2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28A1-4B82-4471-A5A0-B0EDC3768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5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04EC-4873-4957-BB4E-C098CC34FB2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28A1-4B82-4471-A5A0-B0EDC3768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32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04EC-4873-4957-BB4E-C098CC34FB2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28A1-4B82-4471-A5A0-B0EDC3768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10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04EC-4873-4957-BB4E-C098CC34FB2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28A1-4B82-4471-A5A0-B0EDC3768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8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F04EC-4873-4957-BB4E-C098CC34FB20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428A1-4B82-4471-A5A0-B0EDC3768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785812"/>
            <a:ext cx="8743950" cy="528637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1113905" y="3265774"/>
            <a:ext cx="764771" cy="448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5400000">
            <a:off x="5489171" y="561368"/>
            <a:ext cx="764771" cy="448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flipH="1">
            <a:off x="10221883" y="3265775"/>
            <a:ext cx="764771" cy="448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16200000" flipV="1">
            <a:off x="5489170" y="5659840"/>
            <a:ext cx="764771" cy="448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-253538" y="3167051"/>
            <a:ext cx="2385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区域</a:t>
            </a: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1：</a:t>
            </a:r>
            <a:r>
              <a:rPr lang="zh-CN" altLang="en-US" b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</a:t>
            </a:r>
            <a:endParaRPr lang="en-US" altLang="zh-CN" b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笔粗细选框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920152" y="3305550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区域</a:t>
            </a: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2：</a:t>
            </a:r>
            <a:r>
              <a:rPr lang="zh-CN" altLang="en-US" b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颜色选框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03122" y="64430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区域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46962" y="6239571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区域</a:t>
            </a: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画布</a:t>
            </a:r>
          </a:p>
        </p:txBody>
      </p:sp>
    </p:spTree>
    <p:extLst>
      <p:ext uri="{BB962C8B-B14F-4D97-AF65-F5344CB8AC3E}">
        <p14:creationId xmlns:p14="http://schemas.microsoft.com/office/powerpoint/2010/main" val="148194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14</cp:revision>
  <dcterms:created xsi:type="dcterms:W3CDTF">2018-09-07T08:32:11Z</dcterms:created>
  <dcterms:modified xsi:type="dcterms:W3CDTF">2018-09-07T08:37:33Z</dcterms:modified>
</cp:coreProperties>
</file>