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4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9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3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0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78634" y="2724233"/>
            <a:ext cx="1879460" cy="1333376"/>
            <a:chOff x="2019209" y="935136"/>
            <a:chExt cx="1879460" cy="1333376"/>
          </a:xfrm>
        </p:grpSpPr>
        <p:sp>
          <p:nvSpPr>
            <p:cNvPr id="6" name="矩形 5"/>
            <p:cNvSpPr/>
            <p:nvPr/>
          </p:nvSpPr>
          <p:spPr>
            <a:xfrm>
              <a:off x="2019209" y="935136"/>
              <a:ext cx="1879460" cy="614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 i="1">
                  <a:latin typeface="Times New Roman" panose="02020603050405020304" pitchFamily="18" charset="0"/>
                </a:rPr>
                <a:t>Target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19209" y="1654230"/>
              <a:ext cx="1879460" cy="61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targetMethod1</a:t>
              </a: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targetMethod2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19209" y="1549417"/>
              <a:ext cx="1879460" cy="104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8400009" y="2724233"/>
            <a:ext cx="2439787" cy="39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Adaptee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00009" y="3216061"/>
            <a:ext cx="2439787" cy="8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methodA</a:t>
            </a: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methodB</a:t>
            </a: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methodC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904509" y="2740859"/>
            <a:ext cx="1986743" cy="1115767"/>
            <a:chOff x="4833851" y="3333404"/>
            <a:chExt cx="1986743" cy="1115767"/>
          </a:xfrm>
        </p:grpSpPr>
        <p:sp>
          <p:nvSpPr>
            <p:cNvPr id="20" name="矩形 19"/>
            <p:cNvSpPr/>
            <p:nvPr/>
          </p:nvSpPr>
          <p:spPr>
            <a:xfrm>
              <a:off x="4833852" y="3333404"/>
              <a:ext cx="1986742" cy="3966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Adapter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833852" y="3730073"/>
              <a:ext cx="1986742" cy="104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33851" y="3834889"/>
              <a:ext cx="1986742" cy="61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targetMethod1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targetMethod2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66407" y="2856806"/>
            <a:ext cx="1438103" cy="174567"/>
            <a:chOff x="2746924" y="1181793"/>
            <a:chExt cx="1438103" cy="174567"/>
          </a:xfrm>
        </p:grpSpPr>
        <p:sp>
          <p:nvSpPr>
            <p:cNvPr id="24" name="等腰三角形 23"/>
            <p:cNvSpPr/>
            <p:nvPr/>
          </p:nvSpPr>
          <p:spPr>
            <a:xfrm rot="16200000">
              <a:off x="2734884" y="1193833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3"/>
              <a:endCxn id="20" idx="1"/>
            </p:cNvCxnSpPr>
            <p:nvPr/>
          </p:nvCxnSpPr>
          <p:spPr>
            <a:xfrm flipV="1">
              <a:off x="2897412" y="1264181"/>
              <a:ext cx="1287615" cy="489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891251" y="2856806"/>
            <a:ext cx="1500446" cy="174567"/>
            <a:chOff x="2941916" y="1080652"/>
            <a:chExt cx="1500446" cy="174567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4279834" y="1092692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941916" y="1167936"/>
              <a:ext cx="1349957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>
            <a:off x="2543695" y="1778924"/>
            <a:ext cx="6397" cy="945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88488" y="1382255"/>
            <a:ext cx="1353162" cy="952898"/>
            <a:chOff x="2188488" y="1382255"/>
            <a:chExt cx="1353162" cy="952898"/>
          </a:xfrm>
        </p:grpSpPr>
        <p:sp>
          <p:nvSpPr>
            <p:cNvPr id="23" name="矩形 22"/>
            <p:cNvSpPr/>
            <p:nvPr/>
          </p:nvSpPr>
          <p:spPr>
            <a:xfrm>
              <a:off x="2188488" y="1382255"/>
              <a:ext cx="804094" cy="3966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Client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10872" y="1901397"/>
              <a:ext cx="103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</a:rPr>
                <a:t>Uses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2793073" y="2206305"/>
              <a:ext cx="112226" cy="12884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8400008" y="3109387"/>
            <a:ext cx="2439787" cy="106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2851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59</cp:revision>
  <dcterms:created xsi:type="dcterms:W3CDTF">2018-06-08T03:14:38Z</dcterms:created>
  <dcterms:modified xsi:type="dcterms:W3CDTF">2018-07-26T02:54:36Z</dcterms:modified>
</cp:coreProperties>
</file>