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4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7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5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9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3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6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0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7969-401C-4F1D-8671-002A9B004E8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9DEE-6169-444E-A614-0EE90E5D8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78634" y="3235505"/>
            <a:ext cx="1879460" cy="61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smtClean="0">
                <a:latin typeface="Times New Roman" panose="02020603050405020304" pitchFamily="18" charset="0"/>
              </a:rPr>
              <a:t>targetMethod1</a:t>
            </a:r>
          </a:p>
          <a:p>
            <a:pPr algn="ctr"/>
            <a:r>
              <a:rPr lang="en-US" altLang="zh-CN" i="1" smtClean="0">
                <a:latin typeface="Times New Roman" panose="02020603050405020304" pitchFamily="18" charset="0"/>
              </a:rPr>
              <a:t>targetMethod2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78634" y="3130695"/>
            <a:ext cx="1879460" cy="104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8400009" y="2724233"/>
            <a:ext cx="2439787" cy="39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Adaptee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00009" y="3216061"/>
            <a:ext cx="2439787" cy="8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methodA</a:t>
            </a: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methodB</a:t>
            </a: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methodC</a:t>
            </a:r>
          </a:p>
        </p:txBody>
      </p:sp>
      <p:sp>
        <p:nvSpPr>
          <p:cNvPr id="20" name="矩形 19"/>
          <p:cNvSpPr/>
          <p:nvPr/>
        </p:nvSpPr>
        <p:spPr>
          <a:xfrm>
            <a:off x="4904510" y="2740859"/>
            <a:ext cx="1986742" cy="39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Adapter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04510" y="3137527"/>
            <a:ext cx="1986742" cy="370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adaptee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04509" y="3508355"/>
            <a:ext cx="1986742" cy="61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targetMethod1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</a:rPr>
              <a:t>targetMethod2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466407" y="2856806"/>
            <a:ext cx="1438103" cy="174567"/>
            <a:chOff x="2746924" y="1181793"/>
            <a:chExt cx="1438103" cy="174567"/>
          </a:xfrm>
        </p:grpSpPr>
        <p:sp>
          <p:nvSpPr>
            <p:cNvPr id="24" name="等腰三角形 23"/>
            <p:cNvSpPr/>
            <p:nvPr/>
          </p:nvSpPr>
          <p:spPr>
            <a:xfrm rot="16200000">
              <a:off x="2734884" y="1193833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3"/>
              <a:endCxn id="20" idx="1"/>
            </p:cNvCxnSpPr>
            <p:nvPr/>
          </p:nvCxnSpPr>
          <p:spPr>
            <a:xfrm flipV="1">
              <a:off x="2897412" y="1264181"/>
              <a:ext cx="1287615" cy="4896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>
            <a:off x="2543695" y="1778924"/>
            <a:ext cx="6397" cy="945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88488" y="1382255"/>
            <a:ext cx="1353162" cy="952898"/>
            <a:chOff x="2188488" y="1382255"/>
            <a:chExt cx="1353162" cy="952898"/>
          </a:xfrm>
        </p:grpSpPr>
        <p:sp>
          <p:nvSpPr>
            <p:cNvPr id="23" name="矩形 22"/>
            <p:cNvSpPr/>
            <p:nvPr/>
          </p:nvSpPr>
          <p:spPr>
            <a:xfrm>
              <a:off x="2188488" y="1382255"/>
              <a:ext cx="804094" cy="3966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Client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10872" y="1901397"/>
              <a:ext cx="103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</a:rPr>
                <a:t>Uses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2793073" y="2206305"/>
              <a:ext cx="112226" cy="12884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8400008" y="3109387"/>
            <a:ext cx="2439787" cy="106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1578633" y="2737653"/>
            <a:ext cx="1879460" cy="39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1">
                <a:latin typeface="Times New Roman" panose="02020603050405020304" pitchFamily="18" charset="0"/>
              </a:rPr>
              <a:t>Target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899564" y="2873431"/>
            <a:ext cx="1500447" cy="141317"/>
            <a:chOff x="4634342" y="1949334"/>
            <a:chExt cx="1500447" cy="141317"/>
          </a:xfrm>
        </p:grpSpPr>
        <p:sp>
          <p:nvSpPr>
            <p:cNvPr id="39" name="菱形 38"/>
            <p:cNvSpPr/>
            <p:nvPr/>
          </p:nvSpPr>
          <p:spPr>
            <a:xfrm rot="5400000">
              <a:off x="4688374" y="1895302"/>
              <a:ext cx="141317" cy="2493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4883725" y="2018823"/>
              <a:ext cx="125106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51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65</cp:revision>
  <dcterms:created xsi:type="dcterms:W3CDTF">2018-06-08T03:14:38Z</dcterms:created>
  <dcterms:modified xsi:type="dcterms:W3CDTF">2018-07-26T02:55:18Z</dcterms:modified>
</cp:coreProperties>
</file>