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B55-AF13-459B-BEEF-793D82EDD05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7245-8B20-4E17-B289-A06356B86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0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B55-AF13-459B-BEEF-793D82EDD05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7245-8B20-4E17-B289-A06356B86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2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B55-AF13-459B-BEEF-793D82EDD05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7245-8B20-4E17-B289-A06356B86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7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B55-AF13-459B-BEEF-793D82EDD05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7245-8B20-4E17-B289-A06356B86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9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B55-AF13-459B-BEEF-793D82EDD05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7245-8B20-4E17-B289-A06356B86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1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B55-AF13-459B-BEEF-793D82EDD05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7245-8B20-4E17-B289-A06356B86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B55-AF13-459B-BEEF-793D82EDD05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7245-8B20-4E17-B289-A06356B86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B55-AF13-459B-BEEF-793D82EDD05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7245-8B20-4E17-B289-A06356B86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2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B55-AF13-459B-BEEF-793D82EDD05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7245-8B20-4E17-B289-A06356B86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3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B55-AF13-459B-BEEF-793D82EDD05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7245-8B20-4E17-B289-A06356B86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9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BB55-AF13-459B-BEEF-793D82EDD05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7245-8B20-4E17-B289-A06356B86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BB55-AF13-459B-BEEF-793D82EDD05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C7245-8B20-4E17-B289-A06356B86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8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3324" y="581890"/>
            <a:ext cx="1246909" cy="764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</a:p>
          <a:p>
            <a:pPr algn="ctr"/>
            <a:r>
              <a:rPr lang="en-US" altLang="zh-CN" smtClean="0"/>
              <a:t>Version1.0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77149" y="581890"/>
            <a:ext cx="1246909" cy="764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Client2</a:t>
            </a:r>
          </a:p>
          <a:p>
            <a:pPr algn="ctr"/>
            <a:r>
              <a:rPr lang="en-US" altLang="zh-CN" smtClean="0"/>
              <a:t>Version2.0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3324" y="3258587"/>
            <a:ext cx="5530734" cy="764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Server</a:t>
            </a:r>
          </a:p>
          <a:p>
            <a:pPr algn="ctr"/>
            <a:r>
              <a:rPr lang="en-US" altLang="zh-CN" smtClean="0"/>
              <a:t>Version1.0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300152" y="1346661"/>
            <a:ext cx="16626" cy="19119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7583977" y="1346661"/>
            <a:ext cx="16626" cy="19119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8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12</cp:revision>
  <dcterms:created xsi:type="dcterms:W3CDTF">2018-06-08T09:20:26Z</dcterms:created>
  <dcterms:modified xsi:type="dcterms:W3CDTF">2018-06-08T09:57:43Z</dcterms:modified>
</cp:coreProperties>
</file>