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0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9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0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0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7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3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8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C17B-631D-4D39-B484-3E75F7FCFDD9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8257-4015-4AD1-A752-85F2EC13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452547" y="3474143"/>
            <a:ext cx="2366357" cy="393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</a:rPr>
              <a:t>CharDisplay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2547" y="3860255"/>
            <a:ext cx="2366358" cy="333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-ch:char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2547" y="4193289"/>
            <a:ext cx="2366358" cy="128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+(</a:t>
            </a:r>
            <a:r>
              <a:rPr lang="en-US" altLang="zh-CN">
                <a:latin typeface="Times New Roman" panose="02020603050405020304" pitchFamily="18" charset="0"/>
              </a:rPr>
              <a:t>char </a:t>
            </a:r>
            <a:r>
              <a:rPr lang="en-US" altLang="zh-CN" smtClean="0">
                <a:latin typeface="Times New Roman" panose="02020603050405020304" pitchFamily="18" charset="0"/>
              </a:rPr>
              <a:t>ch,int </a:t>
            </a:r>
            <a:r>
              <a:rPr lang="en-US" altLang="zh-CN">
                <a:latin typeface="Times New Roman" panose="02020603050405020304" pitchFamily="18" charset="0"/>
              </a:rPr>
              <a:t>times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#open():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#print</a:t>
            </a:r>
            <a:r>
              <a:rPr lang="en-US" altLang="zh-CN" smtClean="0">
                <a:latin typeface="Times New Roman" panose="02020603050405020304" pitchFamily="18" charset="0"/>
              </a:rPr>
              <a:t>():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#close</a:t>
            </a:r>
            <a:r>
              <a:rPr lang="en-US" altLang="zh-CN" smtClean="0">
                <a:latin typeface="Times New Roman" panose="02020603050405020304" pitchFamily="18" charset="0"/>
              </a:rPr>
              <a:t>():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91746" y="3474143"/>
            <a:ext cx="2186250" cy="427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</a:rPr>
              <a:t>StringDisplay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91746" y="3901992"/>
            <a:ext cx="2186249" cy="362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-str:String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91746" y="4264812"/>
            <a:ext cx="2186248" cy="1284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+ (</a:t>
            </a:r>
            <a:r>
              <a:rPr lang="en-US" altLang="zh-CN">
                <a:latin typeface="Times New Roman" panose="02020603050405020304" pitchFamily="18" charset="0"/>
              </a:rPr>
              <a:t>String </a:t>
            </a:r>
            <a:r>
              <a:rPr lang="en-US" altLang="zh-CN" smtClean="0">
                <a:latin typeface="Times New Roman" panose="02020603050405020304" pitchFamily="18" charset="0"/>
              </a:rPr>
              <a:t>str,int </a:t>
            </a:r>
            <a:r>
              <a:rPr lang="en-US" altLang="zh-CN">
                <a:latin typeface="Times New Roman" panose="02020603050405020304" pitchFamily="18" charset="0"/>
              </a:rPr>
              <a:t>times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#</a:t>
            </a:r>
            <a:r>
              <a:rPr lang="en-US" altLang="zh-CN" smtClean="0">
                <a:latin typeface="Times New Roman" panose="02020603050405020304" pitchFamily="18" charset="0"/>
              </a:rPr>
              <a:t>open():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#</a:t>
            </a:r>
            <a:r>
              <a:rPr lang="en-US" altLang="zh-CN" smtClean="0">
                <a:latin typeface="Times New Roman" panose="02020603050405020304" pitchFamily="18" charset="0"/>
              </a:rPr>
              <a:t>print():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#</a:t>
            </a:r>
            <a:r>
              <a:rPr lang="en-US" altLang="zh-CN" smtClean="0">
                <a:latin typeface="Times New Roman" panose="02020603050405020304" pitchFamily="18" charset="0"/>
              </a:rPr>
              <a:t>close():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33597" y="156075"/>
            <a:ext cx="1770613" cy="2131881"/>
            <a:chOff x="4921132" y="378132"/>
            <a:chExt cx="1770613" cy="2131881"/>
          </a:xfrm>
        </p:grpSpPr>
        <p:sp>
          <p:nvSpPr>
            <p:cNvPr id="4" name="矩形 3"/>
            <p:cNvSpPr/>
            <p:nvPr/>
          </p:nvSpPr>
          <p:spPr>
            <a:xfrm>
              <a:off x="4921132" y="378132"/>
              <a:ext cx="1770613" cy="393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>
                  <a:latin typeface="Times New Roman" panose="02020603050405020304" pitchFamily="18" charset="0"/>
                </a:rPr>
                <a:t>AbstractDisplay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21132" y="1105589"/>
              <a:ext cx="1770613" cy="1404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#(int </a:t>
              </a:r>
              <a:r>
                <a:rPr lang="en-US" altLang="zh-CN">
                  <a:latin typeface="Times New Roman" panose="02020603050405020304" pitchFamily="18" charset="0"/>
                </a:rPr>
                <a:t>times)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+</a:t>
              </a:r>
              <a:r>
                <a:rPr lang="en-US" altLang="zh-CN" smtClean="0">
                  <a:latin typeface="Times New Roman" panose="02020603050405020304" pitchFamily="18" charset="0"/>
                </a:rPr>
                <a:t>display</a:t>
              </a:r>
              <a:r>
                <a:rPr lang="en-US" altLang="zh-CN" smtClean="0">
                  <a:latin typeface="Times New Roman" panose="02020603050405020304" pitchFamily="18" charset="0"/>
                </a:rPr>
                <a:t>():</a:t>
              </a:r>
              <a:endParaRPr lang="en-US" altLang="zh-CN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#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open():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#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print():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#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close():</a:t>
              </a:r>
              <a:endParaRPr lang="en-US" altLang="zh-CN" i="1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21132" y="771219"/>
              <a:ext cx="1770613" cy="3330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-times:int</a:t>
              </a:r>
              <a:endParaRPr lang="en-US" altLang="zh-CN" dirty="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等腰三角形 22"/>
          <p:cNvSpPr/>
          <p:nvPr/>
        </p:nvSpPr>
        <p:spPr>
          <a:xfrm>
            <a:off x="5719154" y="2310937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16200000" flipH="1" flipV="1">
            <a:off x="5818905" y="1814364"/>
            <a:ext cx="1" cy="3302932"/>
          </a:xfrm>
          <a:prstGeom prst="bentConnector4">
            <a:avLst>
              <a:gd name="adj1" fmla="val -22860000000"/>
              <a:gd name="adj2" fmla="val 997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3"/>
          </p:cNvCxnSpPr>
          <p:nvPr/>
        </p:nvCxnSpPr>
        <p:spPr>
          <a:xfrm>
            <a:off x="5806438" y="2461425"/>
            <a:ext cx="12467" cy="7805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5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62</cp:revision>
  <dcterms:created xsi:type="dcterms:W3CDTF">2018-06-12T09:59:39Z</dcterms:created>
  <dcterms:modified xsi:type="dcterms:W3CDTF">2018-07-26T07:00:05Z</dcterms:modified>
</cp:coreProperties>
</file>