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8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8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B30F-D8D4-4421-AB68-34339419793B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FB80-E977-40FB-8E22-DCF7AA9E9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4957" y="3288640"/>
            <a:ext cx="174567" cy="914399"/>
            <a:chOff x="4131426" y="839586"/>
            <a:chExt cx="174567" cy="91439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30188" y="1596043"/>
            <a:ext cx="1704109" cy="1684284"/>
            <a:chOff x="4630188" y="1596043"/>
            <a:chExt cx="1704109" cy="1684284"/>
          </a:xfrm>
        </p:grpSpPr>
        <p:sp>
          <p:nvSpPr>
            <p:cNvPr id="11" name="矩形 10"/>
            <p:cNvSpPr/>
            <p:nvPr/>
          </p:nvSpPr>
          <p:spPr>
            <a:xfrm>
              <a:off x="4630188" y="1596043"/>
              <a:ext cx="1704109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smtClean="0">
                  <a:latin typeface="Times New Roman" panose="02020603050405020304" pitchFamily="18" charset="0"/>
                </a:rPr>
                <a:t>AbstractClass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30188" y="2045792"/>
              <a:ext cx="1704109" cy="90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0188" y="2136371"/>
              <a:ext cx="1704109" cy="1143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ethod1</a:t>
              </a: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m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ethod2</a:t>
              </a: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m</a:t>
              </a:r>
              <a:r>
                <a:rPr lang="en-US" altLang="zh-CN" i="1" smtClean="0">
                  <a:latin typeface="Times New Roman" panose="02020603050405020304" pitchFamily="18" charset="0"/>
                </a:rPr>
                <a:t>ethod3</a:t>
              </a:r>
              <a:endParaRPr lang="en-US" altLang="zh-CN" i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templateM</a:t>
              </a:r>
              <a:r>
                <a:rPr lang="en-US" altLang="zh-CN" smtClean="0">
                  <a:latin typeface="Times New Roman" panose="02020603050405020304" pitchFamily="18" charset="0"/>
                </a:rPr>
                <a:t>ethod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30188" y="4217322"/>
            <a:ext cx="1704109" cy="1460271"/>
            <a:chOff x="4630188" y="1596043"/>
            <a:chExt cx="1704109" cy="1460271"/>
          </a:xfrm>
        </p:grpSpPr>
        <p:sp>
          <p:nvSpPr>
            <p:cNvPr id="19" name="矩形 18"/>
            <p:cNvSpPr/>
            <p:nvPr/>
          </p:nvSpPr>
          <p:spPr>
            <a:xfrm>
              <a:off x="4630188" y="1596043"/>
              <a:ext cx="1704109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ConcreteClass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30188" y="2045792"/>
              <a:ext cx="1704109" cy="90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30188" y="2136371"/>
              <a:ext cx="1704109" cy="919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m</a:t>
              </a:r>
              <a:r>
                <a:rPr lang="en-US" altLang="zh-CN" smtClean="0">
                  <a:latin typeface="Times New Roman" panose="02020603050405020304" pitchFamily="18" charset="0"/>
                </a:rPr>
                <a:t>ethod1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m</a:t>
              </a:r>
              <a:r>
                <a:rPr lang="en-US" altLang="zh-CN" smtClean="0">
                  <a:latin typeface="Times New Roman" panose="02020603050405020304" pitchFamily="18" charset="0"/>
                </a:rPr>
                <a:t>ethod2</a:t>
              </a:r>
            </a:p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m</a:t>
              </a:r>
              <a:r>
                <a:rPr lang="en-US" altLang="zh-CN" smtClean="0">
                  <a:latin typeface="Times New Roman" panose="02020603050405020304" pitchFamily="18" charset="0"/>
                </a:rPr>
                <a:t>ethod3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40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11</cp:revision>
  <dcterms:created xsi:type="dcterms:W3CDTF">2018-06-14T09:32:35Z</dcterms:created>
  <dcterms:modified xsi:type="dcterms:W3CDTF">2018-06-14T09:37:32Z</dcterms:modified>
</cp:coreProperties>
</file>