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7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4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7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0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8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4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B195-E209-41F2-B78B-15B565FCF38C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840655" y="2445480"/>
            <a:ext cx="174567" cy="410014"/>
            <a:chOff x="4131426" y="839586"/>
            <a:chExt cx="174567" cy="41001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211062" y="990074"/>
              <a:ext cx="7647" cy="2595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2283967" y="1723505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4399" y="507076"/>
            <a:ext cx="3074990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 smtClean="0">
                <a:latin typeface="Times New Roman" panose="02020603050405020304" pitchFamily="18" charset="0"/>
              </a:rPr>
              <a:t>RoleFactory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399" y="956825"/>
            <a:ext cx="3074990" cy="12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5535" y="507076"/>
            <a:ext cx="2019993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 smtClean="0">
                <a:latin typeface="Times New Roman" panose="02020603050405020304" pitchFamily="18" charset="0"/>
              </a:rPr>
              <a:t>Role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35535" y="1480522"/>
            <a:ext cx="2019993" cy="94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#(String </a:t>
            </a:r>
            <a:r>
              <a:rPr lang="en-US" altLang="zh-CN" smtClean="0">
                <a:latin typeface="Times New Roman" panose="02020603050405020304" pitchFamily="18" charset="0"/>
              </a:rPr>
              <a:t>name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+toString():String</a:t>
            </a:r>
          </a:p>
          <a:p>
            <a:pPr algn="ctr"/>
            <a:r>
              <a:rPr lang="en-US" altLang="zh-CN" i="1" smtClean="0">
                <a:latin typeface="Times New Roman" panose="02020603050405020304" pitchFamily="18" charset="0"/>
              </a:rPr>
              <a:t>#race():String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35535" y="956823"/>
            <a:ext cx="2019993" cy="52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-name:String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14399" y="2823985"/>
            <a:ext cx="3074990" cy="1097278"/>
            <a:chOff x="922712" y="781396"/>
            <a:chExt cx="3074990" cy="1097278"/>
          </a:xfrm>
        </p:grpSpPr>
        <p:sp>
          <p:nvSpPr>
            <p:cNvPr id="21" name="矩形 20"/>
            <p:cNvSpPr/>
            <p:nvPr/>
          </p:nvSpPr>
          <p:spPr>
            <a:xfrm>
              <a:off x="922712" y="781396"/>
              <a:ext cx="3074990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HumanFactory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2712" y="1231145"/>
              <a:ext cx="3074990" cy="128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22712" y="1354974"/>
              <a:ext cx="3074990" cy="523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#</a:t>
              </a:r>
              <a:r>
                <a:rPr lang="en-US" altLang="zh-CN" smtClean="0">
                  <a:latin typeface="Times New Roman" panose="02020603050405020304" pitchFamily="18" charset="0"/>
                </a:rPr>
                <a:t>createRole(String </a:t>
              </a:r>
              <a:r>
                <a:rPr lang="en-US" altLang="zh-CN" smtClean="0">
                  <a:latin typeface="Times New Roman" panose="02020603050405020304" pitchFamily="18" charset="0"/>
                </a:rPr>
                <a:t>name</a:t>
              </a:r>
              <a:r>
                <a:rPr lang="en-US" altLang="zh-CN" smtClean="0">
                  <a:latin typeface="Times New Roman" panose="02020603050405020304" pitchFamily="18" charset="0"/>
                </a:rPr>
                <a:t>):</a:t>
              </a:r>
              <a:r>
                <a:rPr lang="en-US" altLang="zh-CN" smtClean="0">
                  <a:latin typeface="Times New Roman" panose="02020603050405020304" pitchFamily="18" charset="0"/>
                </a:rPr>
                <a:t>Role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001785" y="2823985"/>
            <a:ext cx="2014886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</a:rPr>
              <a:t>Human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01785" y="3270866"/>
            <a:ext cx="2014886" cy="105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01784" y="3378069"/>
            <a:ext cx="2014887" cy="882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#(String name)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#race():String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14399" y="4998958"/>
            <a:ext cx="3074990" cy="1105591"/>
            <a:chOff x="922712" y="781396"/>
            <a:chExt cx="3074990" cy="1105591"/>
          </a:xfrm>
        </p:grpSpPr>
        <p:sp>
          <p:nvSpPr>
            <p:cNvPr id="32" name="矩形 31"/>
            <p:cNvSpPr/>
            <p:nvPr/>
          </p:nvSpPr>
          <p:spPr>
            <a:xfrm>
              <a:off x="922712" y="781396"/>
              <a:ext cx="3074990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VampireFactory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22712" y="1231145"/>
              <a:ext cx="3074990" cy="132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2712" y="1363287"/>
              <a:ext cx="3074990" cy="523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#</a:t>
              </a:r>
              <a:r>
                <a:rPr lang="en-US" altLang="zh-CN" smtClean="0">
                  <a:latin typeface="Times New Roman" panose="02020603050405020304" pitchFamily="18" charset="0"/>
                </a:rPr>
                <a:t>createRole(String </a:t>
              </a:r>
              <a:r>
                <a:rPr lang="en-US" altLang="zh-CN" smtClean="0">
                  <a:latin typeface="Times New Roman" panose="02020603050405020304" pitchFamily="18" charset="0"/>
                </a:rPr>
                <a:t>name</a:t>
              </a:r>
              <a:r>
                <a:rPr lang="en-US" altLang="zh-CN" smtClean="0">
                  <a:latin typeface="Times New Roman" panose="02020603050405020304" pitchFamily="18" charset="0"/>
                </a:rPr>
                <a:t>):</a:t>
              </a:r>
              <a:r>
                <a:rPr lang="en-US" altLang="zh-CN" smtClean="0">
                  <a:latin typeface="Times New Roman" panose="02020603050405020304" pitchFamily="18" charset="0"/>
                </a:rPr>
                <a:t>Role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001785" y="4998958"/>
            <a:ext cx="2111438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</a:rPr>
              <a:t>Vampire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1785" y="5445839"/>
            <a:ext cx="2111438" cy="9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01785" y="5544729"/>
            <a:ext cx="2111438" cy="813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#(String name)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#race():String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>
            <a:off x="743559" y="707013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肘形连接符 45"/>
          <p:cNvCxnSpPr>
            <a:stCxn id="44" idx="3"/>
          </p:cNvCxnSpPr>
          <p:nvPr/>
        </p:nvCxnSpPr>
        <p:spPr>
          <a:xfrm rot="10800000" flipV="1">
            <a:off x="299259" y="782257"/>
            <a:ext cx="456341" cy="4529575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258" y="5311832"/>
            <a:ext cx="6068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16200000" flipH="1">
            <a:off x="7854143" y="768375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肘形连接符 51"/>
          <p:cNvCxnSpPr>
            <a:stCxn id="50" idx="3"/>
          </p:cNvCxnSpPr>
          <p:nvPr/>
        </p:nvCxnSpPr>
        <p:spPr>
          <a:xfrm>
            <a:off x="8016671" y="843620"/>
            <a:ext cx="974634" cy="447652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113223" y="5311831"/>
            <a:ext cx="86729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89389" y="869541"/>
            <a:ext cx="18461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989389" y="3165668"/>
            <a:ext cx="20123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989389" y="5377198"/>
            <a:ext cx="2012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251671" y="547283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Creates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" name="等腰三角形 60"/>
          <p:cNvSpPr/>
          <p:nvPr/>
        </p:nvSpPr>
        <p:spPr>
          <a:xfrm rot="5400000">
            <a:off x="5085572" y="691911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247088" y="279119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Creates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05522" y="5009213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Creates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" name="等腰三角形 63"/>
          <p:cNvSpPr/>
          <p:nvPr/>
        </p:nvSpPr>
        <p:spPr>
          <a:xfrm rot="5400000">
            <a:off x="5077428" y="2938620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5039568" y="5143678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11192" y="1080652"/>
            <a:ext cx="3078197" cy="61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+create(String </a:t>
            </a:r>
            <a:r>
              <a:rPr lang="en-US" altLang="zh-CN">
                <a:latin typeface="Times New Roman" panose="02020603050405020304" pitchFamily="18" charset="0"/>
              </a:rPr>
              <a:t>name</a:t>
            </a:r>
            <a:r>
              <a:rPr lang="en-US" altLang="zh-CN" smtClean="0">
                <a:latin typeface="Times New Roman" panose="02020603050405020304" pitchFamily="18" charset="0"/>
              </a:rPr>
              <a:t>):</a:t>
            </a:r>
            <a:r>
              <a:rPr lang="en-US" altLang="zh-CN" smtClean="0">
                <a:latin typeface="Times New Roman" panose="02020603050405020304" pitchFamily="18" charset="0"/>
              </a:rPr>
              <a:t>Role</a:t>
            </a:r>
          </a:p>
          <a:p>
            <a:pPr algn="ctr"/>
            <a:r>
              <a:rPr lang="en-US" altLang="zh-CN" i="1" smtClean="0">
                <a:latin typeface="Times New Roman" panose="02020603050405020304" pitchFamily="18" charset="0"/>
              </a:rPr>
              <a:t>#createRole(String </a:t>
            </a:r>
            <a:r>
              <a:rPr lang="en-US" altLang="zh-CN" i="1" smtClean="0">
                <a:latin typeface="Times New Roman" panose="02020603050405020304" pitchFamily="18" charset="0"/>
              </a:rPr>
              <a:t>name</a:t>
            </a:r>
            <a:r>
              <a:rPr lang="en-US" altLang="zh-CN" i="1" smtClean="0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Role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15" idx="3"/>
          </p:cNvCxnSpPr>
          <p:nvPr/>
        </p:nvCxnSpPr>
        <p:spPr>
          <a:xfrm flipH="1">
            <a:off x="2371250" y="1873993"/>
            <a:ext cx="1" cy="949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92</cp:revision>
  <dcterms:created xsi:type="dcterms:W3CDTF">2018-06-15T07:00:04Z</dcterms:created>
  <dcterms:modified xsi:type="dcterms:W3CDTF">2018-07-26T09:00:59Z</dcterms:modified>
</cp:coreProperties>
</file>