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7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8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4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B195-E209-41F2-B78B-15B565FCF38C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E363-96F0-4742-994B-08409A71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283967" y="1723505"/>
            <a:ext cx="174567" cy="1186380"/>
            <a:chOff x="4131426" y="839586"/>
            <a:chExt cx="174567" cy="1186380"/>
          </a:xfrm>
        </p:grpSpPr>
        <p:cxnSp>
          <p:nvCxnSpPr>
            <p:cNvPr id="14" name="直接连接符 13"/>
            <p:cNvCxnSpPr>
              <a:endCxn id="21" idx="0"/>
            </p:cNvCxnSpPr>
            <p:nvPr/>
          </p:nvCxnSpPr>
          <p:spPr>
            <a:xfrm>
              <a:off x="4211062" y="990074"/>
              <a:ext cx="7648" cy="10358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914399" y="507076"/>
            <a:ext cx="2851266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Creator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399" y="956825"/>
            <a:ext cx="2851266" cy="132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1786" y="590206"/>
            <a:ext cx="1853742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Product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14399" y="2823985"/>
            <a:ext cx="2851266" cy="1105591"/>
            <a:chOff x="922712" y="781396"/>
            <a:chExt cx="2851266" cy="1105591"/>
          </a:xfrm>
        </p:grpSpPr>
        <p:sp>
          <p:nvSpPr>
            <p:cNvPr id="21" name="矩形 20"/>
            <p:cNvSpPr/>
            <p:nvPr/>
          </p:nvSpPr>
          <p:spPr>
            <a:xfrm>
              <a:off x="922712" y="781396"/>
              <a:ext cx="2851266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ConcreteCreator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2712" y="1231145"/>
              <a:ext cx="2851266" cy="132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22712" y="1363287"/>
              <a:ext cx="2851266" cy="523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factoryMethod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001784" y="2823985"/>
            <a:ext cx="1853743" cy="44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ConcreteProduct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61263" y="1056579"/>
            <a:ext cx="174567" cy="1767406"/>
            <a:chOff x="4131426" y="839586"/>
            <a:chExt cx="174567" cy="1767406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211062" y="990074"/>
              <a:ext cx="33974" cy="1616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3765665" y="864401"/>
            <a:ext cx="2236120" cy="5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765665" y="3160528"/>
            <a:ext cx="2236120" cy="5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52168" y="547283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" name="等腰三角形 60"/>
          <p:cNvSpPr/>
          <p:nvPr/>
        </p:nvSpPr>
        <p:spPr>
          <a:xfrm rot="5400000">
            <a:off x="4886070" y="691911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989390" y="279119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" name="等腰三角形 63"/>
          <p:cNvSpPr/>
          <p:nvPr/>
        </p:nvSpPr>
        <p:spPr>
          <a:xfrm rot="5400000">
            <a:off x="4828045" y="2938620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11193" y="1088965"/>
            <a:ext cx="2854472" cy="61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create</a:t>
            </a:r>
          </a:p>
          <a:p>
            <a:pPr algn="ctr"/>
            <a:r>
              <a:rPr lang="en-US" altLang="zh-CN" i="1" smtClean="0">
                <a:latin typeface="Times New Roman" panose="02020603050405020304" pitchFamily="18" charset="0"/>
              </a:rPr>
              <a:t>factoryMethod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75</cp:revision>
  <dcterms:created xsi:type="dcterms:W3CDTF">2018-06-15T07:00:04Z</dcterms:created>
  <dcterms:modified xsi:type="dcterms:W3CDTF">2018-06-15T10:26:58Z</dcterms:modified>
</cp:coreProperties>
</file>