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2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5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2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0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0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6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1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FF46-734B-497B-9690-1E4AE895126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B5ED-8B53-454A-8FA3-F7E422883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045824" y="2319250"/>
            <a:ext cx="2535384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</a:rPr>
              <a:t>Singleton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45824" y="2768999"/>
            <a:ext cx="2535384" cy="373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smtClean="0">
                <a:latin typeface="Times New Roman" panose="02020603050405020304" pitchFamily="18" charset="0"/>
              </a:rPr>
              <a:t>-</a:t>
            </a:r>
            <a:r>
              <a:rPr lang="en-US" altLang="zh-CN" u="sng">
                <a:latin typeface="Times New Roman" panose="02020603050405020304" pitchFamily="18" charset="0"/>
              </a:rPr>
              <a:t>SINGLETON:Singleton</a:t>
            </a:r>
            <a:endParaRPr lang="zh-CN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5824" y="3142211"/>
            <a:ext cx="2535384" cy="756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-()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u="sng" smtClean="0">
                <a:latin typeface="Times New Roman" panose="02020603050405020304" pitchFamily="18" charset="0"/>
              </a:rPr>
              <a:t>+getInstance():Singleton</a:t>
            </a:r>
            <a:endParaRPr lang="en-US" altLang="zh-CN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1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13</cp:revision>
  <dcterms:created xsi:type="dcterms:W3CDTF">2018-06-19T03:21:40Z</dcterms:created>
  <dcterms:modified xsi:type="dcterms:W3CDTF">2018-07-26T09:29:29Z</dcterms:modified>
</cp:coreProperties>
</file>