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F6F7-E657-4780-B9E2-1F57FB0154A6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6C4-CCCA-47B9-BFBB-B7DB7D57F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43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F6F7-E657-4780-B9E2-1F57FB0154A6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6C4-CCCA-47B9-BFBB-B7DB7D57F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06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F6F7-E657-4780-B9E2-1F57FB0154A6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6C4-CCCA-47B9-BFBB-B7DB7D57F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3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F6F7-E657-4780-B9E2-1F57FB0154A6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6C4-CCCA-47B9-BFBB-B7DB7D57F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67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F6F7-E657-4780-B9E2-1F57FB0154A6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6C4-CCCA-47B9-BFBB-B7DB7D57F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1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F6F7-E657-4780-B9E2-1F57FB0154A6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6C4-CCCA-47B9-BFBB-B7DB7D57F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39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F6F7-E657-4780-B9E2-1F57FB0154A6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6C4-CCCA-47B9-BFBB-B7DB7D57F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6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F6F7-E657-4780-B9E2-1F57FB0154A6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6C4-CCCA-47B9-BFBB-B7DB7D57F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2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F6F7-E657-4780-B9E2-1F57FB0154A6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6C4-CCCA-47B9-BFBB-B7DB7D57F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26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F6F7-E657-4780-B9E2-1F57FB0154A6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6C4-CCCA-47B9-BFBB-B7DB7D57F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08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F6F7-E657-4780-B9E2-1F57FB0154A6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6C4-CCCA-47B9-BFBB-B7DB7D57F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9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7F6F7-E657-4780-B9E2-1F57FB0154A6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96C4-CCCA-47B9-BFBB-B7DB7D57F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5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404164" y="2675836"/>
            <a:ext cx="174567" cy="557815"/>
            <a:chOff x="4131426" y="839586"/>
            <a:chExt cx="174567" cy="557815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4211062" y="990074"/>
              <a:ext cx="1" cy="40732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等腰三角形 10"/>
            <p:cNvSpPr/>
            <p:nvPr/>
          </p:nvSpPr>
          <p:spPr>
            <a:xfrm>
              <a:off x="4131426" y="839586"/>
              <a:ext cx="174567" cy="15048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356761" y="281203"/>
            <a:ext cx="2269378" cy="2394633"/>
            <a:chOff x="5270266" y="730089"/>
            <a:chExt cx="2269378" cy="2394633"/>
          </a:xfrm>
        </p:grpSpPr>
        <p:grpSp>
          <p:nvGrpSpPr>
            <p:cNvPr id="14" name="组合 13"/>
            <p:cNvGrpSpPr/>
            <p:nvPr/>
          </p:nvGrpSpPr>
          <p:grpSpPr>
            <a:xfrm>
              <a:off x="6317670" y="1361854"/>
              <a:ext cx="174567" cy="914399"/>
              <a:chOff x="4131426" y="839586"/>
              <a:chExt cx="174567" cy="914399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211062" y="990074"/>
                <a:ext cx="0" cy="76391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等腰三角形 15"/>
              <p:cNvSpPr/>
              <p:nvPr/>
            </p:nvSpPr>
            <p:spPr>
              <a:xfrm>
                <a:off x="4131426" y="839586"/>
                <a:ext cx="174567" cy="150488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270267" y="1816285"/>
              <a:ext cx="2269377" cy="1308437"/>
              <a:chOff x="5270267" y="1816285"/>
              <a:chExt cx="2269377" cy="1308437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5270267" y="1816285"/>
                <a:ext cx="2269377" cy="6142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</a:rPr>
                  <a:t>&lt;&lt;interface&gt;&gt;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US" altLang="zh-CN" b="1" i="1">
                    <a:latin typeface="Times New Roman" panose="02020603050405020304" pitchFamily="18" charset="0"/>
                  </a:rPr>
                  <a:t>Product</a:t>
                </a:r>
                <a:endParaRPr lang="zh-CN" altLang="en-US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270267" y="2510440"/>
                <a:ext cx="2269377" cy="6142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i="1" smtClean="0">
                    <a:latin typeface="Times New Roman" panose="02020603050405020304" pitchFamily="18" charset="0"/>
                  </a:rPr>
                  <a:t>use(String 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str):</a:t>
                </a:r>
                <a:endParaRPr lang="en-US" altLang="zh-CN" i="1" dirty="0" smtClean="0"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US" altLang="zh-CN" i="1">
                    <a:latin typeface="Times New Roman" panose="02020603050405020304" pitchFamily="18" charset="0"/>
                  </a:rPr>
                  <a:t>createClone():Product</a:t>
                </a:r>
                <a:endParaRPr lang="zh-CN" altLang="en-US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270267" y="2423590"/>
                <a:ext cx="2269377" cy="868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5270266" y="730089"/>
              <a:ext cx="2269377" cy="6142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</a:rPr>
                <a:t>&lt;&lt;interface&gt;&gt;</a:t>
              </a:r>
              <a:endParaRPr lang="en-US" altLang="zh-CN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b="1" i="1">
                  <a:latin typeface="Times New Roman" panose="02020603050405020304" pitchFamily="18" charset="0"/>
                </a:rPr>
                <a:t>Cloneable</a:t>
              </a:r>
              <a:endParaRPr lang="zh-CN" altLang="en-US" b="1" i="1" dirty="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7356761" y="3233651"/>
            <a:ext cx="226937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356761" y="3233651"/>
            <a:ext cx="0" cy="59020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626138" y="3241964"/>
            <a:ext cx="0" cy="59020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8697881" y="3847933"/>
            <a:ext cx="2599115" cy="1850488"/>
            <a:chOff x="2022761" y="1977950"/>
            <a:chExt cx="2599115" cy="1850488"/>
          </a:xfrm>
        </p:grpSpPr>
        <p:sp>
          <p:nvSpPr>
            <p:cNvPr id="37" name="矩形 36"/>
            <p:cNvSpPr/>
            <p:nvPr/>
          </p:nvSpPr>
          <p:spPr>
            <a:xfrm>
              <a:off x="2022762" y="1977950"/>
              <a:ext cx="2599114" cy="4161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UnderlinePen</a:t>
              </a:r>
              <a:endParaRPr lang="zh-CN" altLang="en-US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022762" y="2394065"/>
              <a:ext cx="2599114" cy="2817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-ulchar:char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2022761" y="2676694"/>
              <a:ext cx="2599115" cy="11517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+(char ulchar)</a:t>
              </a:r>
              <a:endParaRPr lang="en-US" altLang="zh-CN" smtClean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+</a:t>
              </a:r>
              <a:r>
                <a:rPr lang="en-US" altLang="zh-CN" smtClean="0">
                  <a:latin typeface="Times New Roman" panose="02020603050405020304" pitchFamily="18" charset="0"/>
                </a:rPr>
                <a:t>use(String </a:t>
              </a:r>
              <a:r>
                <a:rPr lang="en-US" altLang="zh-CN" smtClean="0">
                  <a:latin typeface="Times New Roman" panose="02020603050405020304" pitchFamily="18" charset="0"/>
                </a:rPr>
                <a:t>str</a:t>
              </a:r>
              <a:r>
                <a:rPr lang="en-US" altLang="zh-CN" smtClean="0">
                  <a:latin typeface="Times New Roman" panose="02020603050405020304" pitchFamily="18" charset="0"/>
                </a:rPr>
                <a:t>):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+createClone</a:t>
              </a:r>
              <a:r>
                <a:rPr lang="en-US" altLang="zh-CN">
                  <a:latin typeface="Times New Roman" panose="02020603050405020304" pitchFamily="18" charset="0"/>
                </a:rPr>
                <a:t>():</a:t>
              </a:r>
              <a:r>
                <a:rPr lang="en-US" altLang="zh-CN" smtClean="0">
                  <a:latin typeface="Times New Roman" panose="02020603050405020304" pitchFamily="18" charset="0"/>
                </a:rPr>
                <a:t>Product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353395" y="3847933"/>
            <a:ext cx="2762598" cy="2461426"/>
            <a:chOff x="1859279" y="1977950"/>
            <a:chExt cx="2762598" cy="2461426"/>
          </a:xfrm>
        </p:grpSpPr>
        <p:sp>
          <p:nvSpPr>
            <p:cNvPr id="42" name="矩形 41"/>
            <p:cNvSpPr/>
            <p:nvPr/>
          </p:nvSpPr>
          <p:spPr>
            <a:xfrm>
              <a:off x="1859279" y="1977950"/>
              <a:ext cx="2762597" cy="4161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MessageBox</a:t>
              </a:r>
              <a:endParaRPr lang="zh-CN" altLang="en-US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859280" y="2394065"/>
              <a:ext cx="2762596" cy="714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-</a:t>
              </a:r>
              <a:r>
                <a:rPr lang="en-US" altLang="zh-CN" smtClean="0">
                  <a:latin typeface="Times New Roman" panose="02020603050405020304" pitchFamily="18" charset="0"/>
                </a:rPr>
                <a:t>decochar:char</a:t>
              </a:r>
            </a:p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-</a:t>
              </a:r>
              <a:r>
                <a:rPr lang="en-US" altLang="zh-CN" smtClean="0">
                  <a:latin typeface="Times New Roman" panose="02020603050405020304" pitchFamily="18" charset="0"/>
                </a:rPr>
                <a:t>padding:int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859281" y="3108959"/>
              <a:ext cx="2762596" cy="13304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+(</a:t>
              </a:r>
              <a:r>
                <a:rPr lang="en-US" altLang="zh-CN">
                  <a:latin typeface="Times New Roman" panose="02020603050405020304" pitchFamily="18" charset="0"/>
                </a:rPr>
                <a:t>char </a:t>
              </a:r>
              <a:r>
                <a:rPr lang="en-US" altLang="zh-CN" smtClean="0">
                  <a:latin typeface="Times New Roman" panose="02020603050405020304" pitchFamily="18" charset="0"/>
                </a:rPr>
                <a:t>decochar,int </a:t>
              </a:r>
              <a:r>
                <a:rPr lang="en-US" altLang="zh-CN">
                  <a:latin typeface="Times New Roman" panose="02020603050405020304" pitchFamily="18" charset="0"/>
                </a:rPr>
                <a:t>padding)</a:t>
              </a:r>
            </a:p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+</a:t>
              </a:r>
              <a:r>
                <a:rPr lang="en-US" altLang="zh-CN" smtClean="0">
                  <a:latin typeface="Times New Roman" panose="02020603050405020304" pitchFamily="18" charset="0"/>
                </a:rPr>
                <a:t>use(String </a:t>
              </a:r>
              <a:r>
                <a:rPr lang="en-US" altLang="zh-CN">
                  <a:latin typeface="Times New Roman" panose="02020603050405020304" pitchFamily="18" charset="0"/>
                </a:rPr>
                <a:t>str</a:t>
              </a:r>
              <a:r>
                <a:rPr lang="en-US" altLang="zh-CN" smtClean="0">
                  <a:latin typeface="Times New Roman" panose="02020603050405020304" pitchFamily="18" charset="0"/>
                </a:rPr>
                <a:t>):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+createClone</a:t>
              </a:r>
              <a:r>
                <a:rPr lang="en-US" altLang="zh-CN">
                  <a:latin typeface="Times New Roman" panose="02020603050405020304" pitchFamily="18" charset="0"/>
                </a:rPr>
                <a:t>():</a:t>
              </a:r>
              <a:r>
                <a:rPr lang="en-US" altLang="zh-CN" smtClean="0">
                  <a:latin typeface="Times New Roman" panose="02020603050405020304" pitchFamily="18" charset="0"/>
                </a:rPr>
                <a:t>Product</a:t>
              </a:r>
            </a:p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-</a:t>
              </a:r>
              <a:r>
                <a:rPr lang="en-US" altLang="zh-CN" smtClean="0">
                  <a:latin typeface="Times New Roman" panose="02020603050405020304" pitchFamily="18" charset="0"/>
                </a:rPr>
                <a:t>printLine(String </a:t>
              </a:r>
              <a:r>
                <a:rPr lang="en-US" altLang="zh-CN">
                  <a:latin typeface="Times New Roman" panose="02020603050405020304" pitchFamily="18" charset="0"/>
                </a:rPr>
                <a:t>str):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>
            <a:off x="4222865" y="1610811"/>
            <a:ext cx="31338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184369" y="1277169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Uses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9" name="等腰三角形 48"/>
          <p:cNvSpPr/>
          <p:nvPr/>
        </p:nvSpPr>
        <p:spPr>
          <a:xfrm rot="5400000">
            <a:off x="5798124" y="1413027"/>
            <a:ext cx="112226" cy="12884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640080" y="1270287"/>
            <a:ext cx="3582785" cy="1771088"/>
            <a:chOff x="1504600" y="1507660"/>
            <a:chExt cx="3582785" cy="1771088"/>
          </a:xfrm>
        </p:grpSpPr>
        <p:sp>
          <p:nvSpPr>
            <p:cNvPr id="51" name="矩形 50"/>
            <p:cNvSpPr/>
            <p:nvPr/>
          </p:nvSpPr>
          <p:spPr>
            <a:xfrm>
              <a:off x="1504601" y="1507660"/>
              <a:ext cx="3582784" cy="4161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Manager</a:t>
              </a:r>
              <a:endParaRPr lang="zh-CN" altLang="en-US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504600" y="1923775"/>
              <a:ext cx="3582785" cy="403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-showcase:Map&lt;String, Product&gt;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504600" y="2322784"/>
              <a:ext cx="3582785" cy="9559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+register(String </a:t>
              </a:r>
              <a:r>
                <a:rPr lang="en-US" altLang="zh-CN" smtClean="0">
                  <a:latin typeface="Times New Roman" panose="02020603050405020304" pitchFamily="18" charset="0"/>
                </a:rPr>
                <a:t>name,</a:t>
              </a:r>
              <a:r>
                <a:rPr lang="en-US" altLang="zh-CN" smtClean="0">
                  <a:latin typeface="Times New Roman" panose="02020603050405020304" pitchFamily="18" charset="0"/>
                </a:rPr>
                <a:t>Product </a:t>
              </a:r>
              <a:r>
                <a:rPr lang="en-US" altLang="zh-CN">
                  <a:latin typeface="Times New Roman" panose="02020603050405020304" pitchFamily="18" charset="0"/>
                </a:rPr>
                <a:t>proto):</a:t>
              </a:r>
              <a:endParaRPr lang="en-US" altLang="zh-CN" smtClean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+create(String </a:t>
              </a:r>
              <a:r>
                <a:rPr lang="en-US" altLang="zh-CN">
                  <a:latin typeface="Times New Roman" panose="02020603050405020304" pitchFamily="18" charset="0"/>
                </a:rPr>
                <a:t>name):</a:t>
              </a:r>
              <a:r>
                <a:rPr lang="en-US" altLang="zh-CN">
                  <a:latin typeface="Times New Roman" panose="02020603050405020304" pitchFamily="18" charset="0"/>
                </a:rPr>
                <a:t>Product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346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68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62</cp:revision>
  <dcterms:created xsi:type="dcterms:W3CDTF">2018-06-26T02:58:46Z</dcterms:created>
  <dcterms:modified xsi:type="dcterms:W3CDTF">2018-07-27T03:37:59Z</dcterms:modified>
</cp:coreProperties>
</file>