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3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6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7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9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6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9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F6F7-E657-4780-B9E2-1F57FB0154A6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96C4-CCCA-47B9-BFBB-B7DB7D57F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486399" y="2508882"/>
            <a:ext cx="1413164" cy="917046"/>
            <a:chOff x="5029199" y="1852177"/>
            <a:chExt cx="1413164" cy="917046"/>
          </a:xfrm>
        </p:grpSpPr>
        <p:sp>
          <p:nvSpPr>
            <p:cNvPr id="51" name="矩形 50"/>
            <p:cNvSpPr/>
            <p:nvPr/>
          </p:nvSpPr>
          <p:spPr>
            <a:xfrm>
              <a:off x="5029201" y="1852177"/>
              <a:ext cx="1413162" cy="416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Prototype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029200" y="2268293"/>
              <a:ext cx="1413163" cy="109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29199" y="2377441"/>
              <a:ext cx="1413164" cy="391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createCopy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46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54</cp:revision>
  <dcterms:created xsi:type="dcterms:W3CDTF">2018-06-26T02:58:46Z</dcterms:created>
  <dcterms:modified xsi:type="dcterms:W3CDTF">2018-07-05T09:15:29Z</dcterms:modified>
</cp:coreProperties>
</file>