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7FD0-7C50-47CD-AC6B-13F5A703D983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598-3E1D-4412-85CD-FA3432852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35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7FD0-7C50-47CD-AC6B-13F5A703D983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598-3E1D-4412-85CD-FA3432852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74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7FD0-7C50-47CD-AC6B-13F5A703D983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598-3E1D-4412-85CD-FA3432852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69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7FD0-7C50-47CD-AC6B-13F5A703D983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598-3E1D-4412-85CD-FA3432852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87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7FD0-7C50-47CD-AC6B-13F5A703D983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598-3E1D-4412-85CD-FA3432852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9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7FD0-7C50-47CD-AC6B-13F5A703D983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598-3E1D-4412-85CD-FA3432852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11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7FD0-7C50-47CD-AC6B-13F5A703D983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598-3E1D-4412-85CD-FA3432852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6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7FD0-7C50-47CD-AC6B-13F5A703D983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598-3E1D-4412-85CD-FA3432852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14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7FD0-7C50-47CD-AC6B-13F5A703D983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598-3E1D-4412-85CD-FA3432852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22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7FD0-7C50-47CD-AC6B-13F5A703D983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598-3E1D-4412-85CD-FA3432852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31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7FD0-7C50-47CD-AC6B-13F5A703D983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598-3E1D-4412-85CD-FA3432852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54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37FD0-7C50-47CD-AC6B-13F5A703D983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3598-3E1D-4412-85CD-FA3432852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7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接箭头连接符 44"/>
          <p:cNvCxnSpPr/>
          <p:nvPr/>
        </p:nvCxnSpPr>
        <p:spPr>
          <a:xfrm>
            <a:off x="4315688" y="374505"/>
            <a:ext cx="20061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737399" y="2898800"/>
            <a:ext cx="174567" cy="484480"/>
            <a:chOff x="4131426" y="839586"/>
            <a:chExt cx="174567" cy="484480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4211062" y="990074"/>
              <a:ext cx="0" cy="3339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等腰三角形 14"/>
            <p:cNvSpPr/>
            <p:nvPr/>
          </p:nvSpPr>
          <p:spPr>
            <a:xfrm>
              <a:off x="4131426" y="839586"/>
              <a:ext cx="174567" cy="15048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30139" y="149632"/>
            <a:ext cx="2989089" cy="2732542"/>
            <a:chOff x="6330139" y="149632"/>
            <a:chExt cx="2989089" cy="2732542"/>
          </a:xfrm>
        </p:grpSpPr>
        <p:sp>
          <p:nvSpPr>
            <p:cNvPr id="11" name="矩形 10"/>
            <p:cNvSpPr/>
            <p:nvPr/>
          </p:nvSpPr>
          <p:spPr>
            <a:xfrm>
              <a:off x="6330140" y="149632"/>
              <a:ext cx="2989088" cy="4497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i="1" smtClean="0">
                  <a:latin typeface="Times New Roman" panose="02020603050405020304" pitchFamily="18" charset="0"/>
                </a:rPr>
                <a:t>Builder</a:t>
              </a:r>
              <a:endParaRPr lang="zh-CN" altLang="en-US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330140" y="600235"/>
              <a:ext cx="2989088" cy="4637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#result:List&lt;String&gt;</a:t>
              </a:r>
              <a:endParaRPr lang="en-US" altLang="zh-CN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330139" y="1064030"/>
              <a:ext cx="2989089" cy="18181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smtClean="0">
                  <a:latin typeface="Times New Roman" panose="02020603050405020304" pitchFamily="18" charset="0"/>
                </a:rPr>
                <a:t>+bulidHead(String </a:t>
              </a:r>
              <a:r>
                <a:rPr lang="en-US" altLang="zh-CN" i="1">
                  <a:latin typeface="Times New Roman" panose="02020603050405020304" pitchFamily="18" charset="0"/>
                </a:rPr>
                <a:t>head):</a:t>
              </a:r>
              <a:endParaRPr lang="en-US" altLang="zh-CN" i="1" smtClean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i="1" smtClean="0">
                  <a:latin typeface="Times New Roman" panose="02020603050405020304" pitchFamily="18" charset="0"/>
                </a:rPr>
                <a:t>+bulidTitle(String </a:t>
              </a:r>
              <a:r>
                <a:rPr lang="en-US" altLang="zh-CN" i="1">
                  <a:latin typeface="Times New Roman" panose="02020603050405020304" pitchFamily="18" charset="0"/>
                </a:rPr>
                <a:t>title):</a:t>
              </a:r>
              <a:endParaRPr lang="en-US" altLang="zh-CN" i="1" smtClean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i="1" smtClean="0">
                  <a:latin typeface="Times New Roman" panose="02020603050405020304" pitchFamily="18" charset="0"/>
                </a:rPr>
                <a:t>+bulidString(String </a:t>
              </a:r>
              <a:r>
                <a:rPr lang="en-US" altLang="zh-CN" i="1">
                  <a:latin typeface="Times New Roman" panose="02020603050405020304" pitchFamily="18" charset="0"/>
                </a:rPr>
                <a:t>str):</a:t>
              </a:r>
              <a:endParaRPr lang="en-US" altLang="zh-CN" i="1" smtClean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i="1" smtClean="0">
                  <a:latin typeface="Times New Roman" panose="02020603050405020304" pitchFamily="18" charset="0"/>
                </a:rPr>
                <a:t>+bulidItems(String[] </a:t>
              </a:r>
              <a:r>
                <a:rPr lang="en-US" altLang="zh-CN" i="1">
                  <a:latin typeface="Times New Roman" panose="02020603050405020304" pitchFamily="18" charset="0"/>
                </a:rPr>
                <a:t>items):</a:t>
              </a:r>
              <a:endParaRPr lang="en-US" altLang="zh-CN" i="1" smtClean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i="1" smtClean="0">
                  <a:latin typeface="Times New Roman" panose="02020603050405020304" pitchFamily="18" charset="0"/>
                </a:rPr>
                <a:t>+bulidTail</a:t>
              </a:r>
              <a:r>
                <a:rPr lang="en-US" altLang="zh-CN" i="1" smtClean="0">
                  <a:latin typeface="Times New Roman" panose="02020603050405020304" pitchFamily="18" charset="0"/>
                </a:rPr>
                <a:t>():</a:t>
              </a:r>
              <a:endParaRPr lang="en-US" altLang="zh-CN" i="1" smtClean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+createFile(String </a:t>
              </a:r>
              <a:r>
                <a:rPr lang="en-US" altLang="zh-CN">
                  <a:latin typeface="Times New Roman" panose="02020603050405020304" pitchFamily="18" charset="0"/>
                </a:rPr>
                <a:t>pathPre):</a:t>
              </a:r>
              <a:endParaRPr lang="en-US" altLang="zh-CN" smtClean="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6330139" y="3383280"/>
            <a:ext cx="298908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30139" y="3383280"/>
            <a:ext cx="0" cy="5569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9319228" y="3383280"/>
            <a:ext cx="0" cy="5569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4084499" y="3940233"/>
            <a:ext cx="2989089" cy="2407918"/>
            <a:chOff x="1469965" y="2446715"/>
            <a:chExt cx="2989089" cy="2407918"/>
          </a:xfrm>
        </p:grpSpPr>
        <p:sp>
          <p:nvSpPr>
            <p:cNvPr id="28" name="矩形 27"/>
            <p:cNvSpPr/>
            <p:nvPr/>
          </p:nvSpPr>
          <p:spPr>
            <a:xfrm>
              <a:off x="1469966" y="2446715"/>
              <a:ext cx="2989088" cy="4497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latin typeface="Times New Roman" panose="02020603050405020304" pitchFamily="18" charset="0"/>
                </a:rPr>
                <a:t>TextBuilder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469966" y="2897318"/>
              <a:ext cx="2989088" cy="4637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u="sng" smtClean="0">
                  <a:latin typeface="Times New Roman" panose="02020603050405020304" pitchFamily="18" charset="0"/>
                </a:rPr>
                <a:t>-FILE_TYPE:String</a:t>
              </a:r>
              <a:endParaRPr lang="en-US" altLang="zh-CN" u="sng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469965" y="3361113"/>
              <a:ext cx="2989089" cy="1493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+bulidHead(String </a:t>
              </a:r>
              <a:r>
                <a:rPr lang="en-US" altLang="zh-CN">
                  <a:latin typeface="Times New Roman" panose="02020603050405020304" pitchFamily="18" charset="0"/>
                </a:rPr>
                <a:t>head):</a:t>
              </a:r>
              <a:endParaRPr lang="en-US" altLang="zh-CN" smtClean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+bulidTitle(String </a:t>
              </a:r>
              <a:r>
                <a:rPr lang="en-US" altLang="zh-CN">
                  <a:latin typeface="Times New Roman" panose="02020603050405020304" pitchFamily="18" charset="0"/>
                </a:rPr>
                <a:t>title):</a:t>
              </a:r>
              <a:endParaRPr lang="en-US" altLang="zh-CN" smtClean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+bulidString(String </a:t>
              </a:r>
              <a:r>
                <a:rPr lang="en-US" altLang="zh-CN">
                  <a:latin typeface="Times New Roman" panose="02020603050405020304" pitchFamily="18" charset="0"/>
                </a:rPr>
                <a:t>str):</a:t>
              </a:r>
              <a:endParaRPr lang="en-US" altLang="zh-CN" smtClean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+bulidItems(String[] </a:t>
              </a:r>
              <a:r>
                <a:rPr lang="en-US" altLang="zh-CN">
                  <a:latin typeface="Times New Roman" panose="02020603050405020304" pitchFamily="18" charset="0"/>
                </a:rPr>
                <a:t>items):</a:t>
              </a:r>
              <a:endParaRPr lang="en-US" altLang="zh-CN" smtClean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+bulidTail</a:t>
              </a:r>
              <a:r>
                <a:rPr lang="en-US" altLang="zh-CN" smtClean="0">
                  <a:latin typeface="Times New Roman" panose="02020603050405020304" pitchFamily="18" charset="0"/>
                </a:rPr>
                <a:t>():</a:t>
              </a:r>
              <a:endParaRPr lang="en-US" altLang="zh-CN" smtClean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127255" y="3940233"/>
            <a:ext cx="2989089" cy="2783900"/>
            <a:chOff x="1469965" y="2446715"/>
            <a:chExt cx="2989089" cy="2783900"/>
          </a:xfrm>
        </p:grpSpPr>
        <p:sp>
          <p:nvSpPr>
            <p:cNvPr id="37" name="矩形 36"/>
            <p:cNvSpPr/>
            <p:nvPr/>
          </p:nvSpPr>
          <p:spPr>
            <a:xfrm>
              <a:off x="1469966" y="2446715"/>
              <a:ext cx="2989088" cy="4497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latin typeface="Times New Roman" panose="02020603050405020304" pitchFamily="18" charset="0"/>
                </a:rPr>
                <a:t>HtmlBuilder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469966" y="2897318"/>
              <a:ext cx="2989088" cy="4637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u="sng" smtClean="0">
                  <a:latin typeface="Times New Roman" panose="02020603050405020304" pitchFamily="18" charset="0"/>
                </a:rPr>
                <a:t>-FILE_TYPE:String</a:t>
              </a:r>
              <a:endParaRPr lang="en-US" altLang="zh-CN" u="sng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469965" y="3361112"/>
              <a:ext cx="2989089" cy="18695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+bulidHead(String </a:t>
              </a:r>
              <a:r>
                <a:rPr lang="en-US" altLang="zh-CN">
                  <a:latin typeface="Times New Roman" panose="02020603050405020304" pitchFamily="18" charset="0"/>
                </a:rPr>
                <a:t>head):</a:t>
              </a:r>
              <a:endParaRPr lang="en-US" altLang="zh-CN" smtClean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+bulidTitle(String </a:t>
              </a:r>
              <a:r>
                <a:rPr lang="en-US" altLang="zh-CN">
                  <a:latin typeface="Times New Roman" panose="02020603050405020304" pitchFamily="18" charset="0"/>
                </a:rPr>
                <a:t>title):</a:t>
              </a:r>
              <a:endParaRPr lang="en-US" altLang="zh-CN" smtClean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+bulidString(String </a:t>
              </a:r>
              <a:r>
                <a:rPr lang="en-US" altLang="zh-CN">
                  <a:latin typeface="Times New Roman" panose="02020603050405020304" pitchFamily="18" charset="0"/>
                </a:rPr>
                <a:t>str):</a:t>
              </a:r>
              <a:endParaRPr lang="en-US" altLang="zh-CN" smtClean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+bulidItems(String[] </a:t>
              </a:r>
              <a:r>
                <a:rPr lang="en-US" altLang="zh-CN">
                  <a:latin typeface="Times New Roman" panose="02020603050405020304" pitchFamily="18" charset="0"/>
                </a:rPr>
                <a:t>items</a:t>
              </a:r>
              <a:r>
                <a:rPr lang="en-US" altLang="zh-CN" smtClean="0">
                  <a:latin typeface="Times New Roman" panose="02020603050405020304" pitchFamily="18" charset="0"/>
                </a:rPr>
                <a:t>):</a:t>
              </a:r>
              <a:endParaRPr lang="en-US" altLang="zh-CN" smtClean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+bulidTail</a:t>
              </a:r>
              <a:r>
                <a:rPr lang="en-US" altLang="zh-CN" smtClean="0">
                  <a:latin typeface="Times New Roman" panose="02020603050405020304" pitchFamily="18" charset="0"/>
                </a:rPr>
                <a:t>():</a:t>
              </a:r>
              <a:endParaRPr lang="en-US" altLang="zh-CN" smtClean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-indent(int </a:t>
              </a:r>
              <a:r>
                <a:rPr lang="en-US" altLang="zh-CN">
                  <a:latin typeface="Times New Roman" panose="02020603050405020304" pitchFamily="18" charset="0"/>
                </a:rPr>
                <a:t>level):</a:t>
              </a:r>
              <a:r>
                <a:rPr lang="en-US" altLang="zh-CN" smtClean="0">
                  <a:latin typeface="Times New Roman" panose="02020603050405020304" pitchFamily="18" charset="0"/>
                </a:rPr>
                <a:t>String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-423949" y="149632"/>
            <a:ext cx="4838007" cy="1003064"/>
            <a:chOff x="-415636" y="865385"/>
            <a:chExt cx="4838007" cy="1003064"/>
          </a:xfrm>
        </p:grpSpPr>
        <p:sp>
          <p:nvSpPr>
            <p:cNvPr id="41" name="矩形 40"/>
            <p:cNvSpPr/>
            <p:nvPr/>
          </p:nvSpPr>
          <p:spPr>
            <a:xfrm>
              <a:off x="-415636" y="865385"/>
              <a:ext cx="4838005" cy="4497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latin typeface="Times New Roman" panose="02020603050405020304" pitchFamily="18" charset="0"/>
                </a:rPr>
                <a:t>Designer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-415635" y="1313411"/>
              <a:ext cx="4838006" cy="963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u="sng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-415636" y="1403797"/>
              <a:ext cx="4838007" cy="4646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+construct(Builder </a:t>
              </a:r>
              <a:r>
                <a:rPr lang="en-US" altLang="zh-CN">
                  <a:latin typeface="Times New Roman" panose="02020603050405020304" pitchFamily="18" charset="0"/>
                </a:rPr>
                <a:t>builder,String path,String </a:t>
              </a:r>
              <a:r>
                <a:rPr lang="en-US" altLang="zh-CN">
                  <a:latin typeface="Times New Roman" panose="02020603050405020304" pitchFamily="18" charset="0"/>
                </a:rPr>
                <a:t>title):</a:t>
              </a:r>
              <a:endParaRPr lang="en-US" altLang="zh-CN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4779816" y="55051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Uses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7" name="等腰三角形 46"/>
          <p:cNvSpPr/>
          <p:nvPr/>
        </p:nvSpPr>
        <p:spPr>
          <a:xfrm rot="5400000">
            <a:off x="5367062" y="197427"/>
            <a:ext cx="112226" cy="12884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64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87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83</cp:revision>
  <dcterms:created xsi:type="dcterms:W3CDTF">2018-07-09T09:31:50Z</dcterms:created>
  <dcterms:modified xsi:type="dcterms:W3CDTF">2018-07-27T07:04:33Z</dcterms:modified>
</cp:coreProperties>
</file>