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455-FDB4-4DFE-8403-7BF4AE5009D7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06A0-18CE-444D-9939-EB670BDEC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21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455-FDB4-4DFE-8403-7BF4AE5009D7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06A0-18CE-444D-9939-EB670BDEC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1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455-FDB4-4DFE-8403-7BF4AE5009D7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06A0-18CE-444D-9939-EB670BDEC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455-FDB4-4DFE-8403-7BF4AE5009D7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06A0-18CE-444D-9939-EB670BDEC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0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455-FDB4-4DFE-8403-7BF4AE5009D7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06A0-18CE-444D-9939-EB670BDEC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455-FDB4-4DFE-8403-7BF4AE5009D7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06A0-18CE-444D-9939-EB670BDEC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9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455-FDB4-4DFE-8403-7BF4AE5009D7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06A0-18CE-444D-9939-EB670BDEC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0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455-FDB4-4DFE-8403-7BF4AE5009D7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06A0-18CE-444D-9939-EB670BDEC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6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455-FDB4-4DFE-8403-7BF4AE5009D7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06A0-18CE-444D-9939-EB670BDEC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84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455-FDB4-4DFE-8403-7BF4AE5009D7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06A0-18CE-444D-9939-EB670BDEC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7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6455-FDB4-4DFE-8403-7BF4AE5009D7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06A0-18CE-444D-9939-EB670BDEC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76455-FDB4-4DFE-8403-7BF4AE5009D7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206A0-18CE-444D-9939-EB670BDEC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64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4315688" y="374505"/>
            <a:ext cx="20061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330140" y="149632"/>
            <a:ext cx="1097278" cy="449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latin typeface="Times New Roman" panose="02020603050405020304" pitchFamily="18" charset="0"/>
              </a:rPr>
              <a:t>Builder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30139" y="688044"/>
            <a:ext cx="1097279" cy="932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buildM1</a:t>
            </a:r>
          </a:p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buildM2</a:t>
            </a:r>
            <a:endParaRPr lang="en-US" altLang="zh-CN">
              <a:latin typeface="Times New Roman" panose="02020603050405020304" pitchFamily="18" charset="0"/>
            </a:endParaRPr>
          </a:p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buildM3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316778" y="149632"/>
            <a:ext cx="1097279" cy="1003064"/>
            <a:chOff x="3325091" y="865385"/>
            <a:chExt cx="1097279" cy="1003064"/>
          </a:xfrm>
        </p:grpSpPr>
        <p:sp>
          <p:nvSpPr>
            <p:cNvPr id="10" name="矩形 9"/>
            <p:cNvSpPr/>
            <p:nvPr/>
          </p:nvSpPr>
          <p:spPr>
            <a:xfrm>
              <a:off x="3325091" y="865385"/>
              <a:ext cx="1097278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latin typeface="Times New Roman" panose="02020603050405020304" pitchFamily="18" charset="0"/>
                </a:rPr>
                <a:t>Designer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25091" y="1313411"/>
              <a:ext cx="1097279" cy="90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u="sng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325091" y="1403797"/>
              <a:ext cx="1097279" cy="4646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construct</a:t>
              </a:r>
              <a:endParaRPr lang="en-US" altLang="zh-CN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5400000">
            <a:off x="5367062" y="197427"/>
            <a:ext cx="112226" cy="1288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79816" y="55051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Uses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30139" y="597658"/>
            <a:ext cx="1097279" cy="90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u="sng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60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10</cp:revision>
  <dcterms:created xsi:type="dcterms:W3CDTF">2018-07-09T09:55:54Z</dcterms:created>
  <dcterms:modified xsi:type="dcterms:W3CDTF">2018-07-09T10:00:08Z</dcterms:modified>
</cp:coreProperties>
</file>