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6582" autoAdjust="0"/>
  </p:normalViewPr>
  <p:slideViewPr>
    <p:cSldViewPr snapToGrid="0">
      <p:cViewPr>
        <p:scale>
          <a:sx n="100" d="100"/>
          <a:sy n="100" d="100"/>
        </p:scale>
        <p:origin x="173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01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3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7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2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0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6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AA8AF-FB49-4C90-A23C-1C65A718F64F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40AD-F01E-41B8-AC2C-1D9F8663B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0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/>
          <p:cNvSpPr/>
          <p:nvPr/>
        </p:nvSpPr>
        <p:spPr>
          <a:xfrm>
            <a:off x="294673" y="4106301"/>
            <a:ext cx="10195988" cy="2656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1997998" y="-533954"/>
            <a:ext cx="8492663" cy="4514362"/>
            <a:chOff x="1997998" y="-495854"/>
            <a:chExt cx="8492663" cy="4514362"/>
          </a:xfrm>
        </p:grpSpPr>
        <p:sp>
          <p:nvSpPr>
            <p:cNvPr id="71" name="矩形 70"/>
            <p:cNvSpPr/>
            <p:nvPr/>
          </p:nvSpPr>
          <p:spPr>
            <a:xfrm>
              <a:off x="2000250" y="-304800"/>
              <a:ext cx="8490411" cy="43233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/>
            <p:cNvCxnSpPr/>
            <p:nvPr/>
          </p:nvCxnSpPr>
          <p:spPr>
            <a:xfrm flipV="1">
              <a:off x="5425376" y="2339043"/>
              <a:ext cx="0" cy="5850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890416" y="986785"/>
              <a:ext cx="174567" cy="914399"/>
              <a:chOff x="4131426" y="839586"/>
              <a:chExt cx="174567" cy="914399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4211062" y="990074"/>
                <a:ext cx="0" cy="7639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等腰三角形 36"/>
              <p:cNvSpPr/>
              <p:nvPr/>
            </p:nvSpPr>
            <p:spPr>
              <a:xfrm>
                <a:off x="4131426" y="839586"/>
                <a:ext cx="174567" cy="1504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185158" y="986785"/>
              <a:ext cx="174567" cy="914399"/>
              <a:chOff x="4131426" y="839586"/>
              <a:chExt cx="174567" cy="914399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4211062" y="990074"/>
                <a:ext cx="0" cy="7639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等腰三角形 14"/>
              <p:cNvSpPr/>
              <p:nvPr/>
            </p:nvSpPr>
            <p:spPr>
              <a:xfrm>
                <a:off x="4131426" y="839586"/>
                <a:ext cx="174567" cy="1504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017515" y="-187379"/>
              <a:ext cx="2169626" cy="1159968"/>
              <a:chOff x="4738250" y="1699610"/>
              <a:chExt cx="2169626" cy="1159968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738253" y="2296795"/>
                <a:ext cx="2169623" cy="56278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~(String 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caption)</a:t>
                </a:r>
              </a:p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1400" i="1" smtClean="0">
                    <a:latin typeface="Times New Roman" panose="02020603050405020304" pitchFamily="18" charset="0"/>
                  </a:rPr>
                  <a:t>makeHtml():List&lt;String&gt;</a:t>
                </a:r>
                <a:endParaRPr lang="en-US" altLang="zh-CN" sz="14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738252" y="2030789"/>
                <a:ext cx="2169623" cy="2660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#caption:String</a:t>
                </a:r>
                <a:endParaRPr lang="zh-CN" altLang="en-US" sz="1400" u="sng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738250" y="1699610"/>
                <a:ext cx="2169625" cy="3333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i="1" smtClean="0">
                    <a:latin typeface="Times New Roman" panose="02020603050405020304" pitchFamily="18" charset="0"/>
                  </a:rPr>
                  <a:t>Item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105023" y="1256085"/>
              <a:ext cx="2098194" cy="599380"/>
              <a:chOff x="2080085" y="2060695"/>
              <a:chExt cx="2098194" cy="59938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080086" y="2394069"/>
                <a:ext cx="2098193" cy="2660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#url:String</a:t>
                </a:r>
                <a:endParaRPr lang="zh-CN" altLang="en-US" sz="1400" u="sng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080085" y="2060695"/>
                <a:ext cx="2098194" cy="3333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i="1" smtClean="0">
                    <a:latin typeface="Times New Roman" panose="02020603050405020304" pitchFamily="18" charset="0"/>
                  </a:rPr>
                  <a:t>Link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261295" y="1259313"/>
              <a:ext cx="1681226" cy="1075956"/>
              <a:chOff x="4738251" y="1994192"/>
              <a:chExt cx="1681226" cy="107595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738253" y="2593572"/>
                <a:ext cx="1681223" cy="4765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#(String 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caption)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add(Item 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item):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738253" y="2327566"/>
                <a:ext cx="1681224" cy="2660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#content:List&lt;Item&gt;</a:t>
                </a:r>
                <a:endParaRPr lang="zh-CN" altLang="en-US" sz="1400" u="sng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738251" y="1994192"/>
                <a:ext cx="1681225" cy="3333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i="1" smtClean="0">
                    <a:latin typeface="Times New Roman" panose="02020603050405020304" pitchFamily="18" charset="0"/>
                  </a:rPr>
                  <a:t>Tray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001898" y="1006763"/>
              <a:ext cx="2453677" cy="1102731"/>
              <a:chOff x="4746079" y="1756847"/>
              <a:chExt cx="2453677" cy="110273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47778" y="2356227"/>
                <a:ext cx="2451978" cy="5033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#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(String 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caption, Tray tray)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createFile (String 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outPutPath):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747778" y="2090221"/>
                <a:ext cx="2450281" cy="26600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#tray:Tray</a:t>
                </a:r>
                <a:endParaRPr lang="zh-CN" altLang="en-US" sz="1400" u="sng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46079" y="1756847"/>
                <a:ext cx="2451980" cy="3333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i="1" smtClean="0">
                    <a:latin typeface="Times New Roman" panose="02020603050405020304" pitchFamily="18" charset="0"/>
                  </a:rPr>
                  <a:t>Page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" name="菱形 38"/>
            <p:cNvSpPr/>
            <p:nvPr/>
          </p:nvSpPr>
          <p:spPr>
            <a:xfrm>
              <a:off x="5631753" y="994726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肘形连接符 45"/>
            <p:cNvCxnSpPr/>
            <p:nvPr/>
          </p:nvCxnSpPr>
          <p:spPr>
            <a:xfrm rot="16200000" flipV="1">
              <a:off x="5076045" y="376672"/>
              <a:ext cx="720836" cy="5152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菱形 46"/>
            <p:cNvSpPr/>
            <p:nvPr/>
          </p:nvSpPr>
          <p:spPr>
            <a:xfrm rot="5400000">
              <a:off x="7790406" y="1286105"/>
              <a:ext cx="141317" cy="249382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>
              <a:stCxn id="47" idx="2"/>
              <a:endCxn id="30" idx="3"/>
            </p:cNvCxnSpPr>
            <p:nvPr/>
          </p:nvCxnSpPr>
          <p:spPr>
            <a:xfrm flipH="1">
              <a:off x="5942520" y="1410797"/>
              <a:ext cx="1793854" cy="152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4890416" y="2617058"/>
              <a:ext cx="3377284" cy="1331694"/>
              <a:chOff x="2766023" y="3398454"/>
              <a:chExt cx="3377284" cy="1331694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766023" y="3786421"/>
                <a:ext cx="3377284" cy="943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u="sng" smtClean="0">
                    <a:latin typeface="Times New Roman" panose="02020603050405020304" pitchFamily="18" charset="0"/>
                  </a:rPr>
                  <a:t>+getListFactory():Factory</a:t>
                </a:r>
              </a:p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+createLink(String 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caption,String 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url):</a:t>
                </a:r>
                <a:r>
                  <a:rPr lang="en-US" altLang="zh-CN" sz="1400" i="1" smtClean="0">
                    <a:latin typeface="Times New Roman" panose="02020603050405020304" pitchFamily="18" charset="0"/>
                  </a:rPr>
                  <a:t>Link</a:t>
                </a:r>
              </a:p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+createTray(String 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caption):</a:t>
                </a:r>
                <a:r>
                  <a:rPr lang="en-US" altLang="zh-CN" sz="1400" i="1" smtClean="0">
                    <a:latin typeface="Times New Roman" panose="02020603050405020304" pitchFamily="18" charset="0"/>
                  </a:rPr>
                  <a:t>Tray</a:t>
                </a:r>
              </a:p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+createPage(String 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caption,Tray 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tray):</a:t>
                </a:r>
                <a:r>
                  <a:rPr lang="en-US" altLang="zh-CN" sz="1400" i="1" smtClean="0">
                    <a:latin typeface="Times New Roman" panose="02020603050405020304" pitchFamily="18" charset="0"/>
                  </a:rPr>
                  <a:t>Page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766023" y="3731831"/>
                <a:ext cx="3377284" cy="771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766023" y="3398454"/>
                <a:ext cx="3377284" cy="3333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i="1" smtClean="0">
                    <a:latin typeface="Times New Roman" panose="02020603050405020304" pitchFamily="18" charset="0"/>
                  </a:rPr>
                  <a:t>Factory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516816" y="2360546"/>
              <a:ext cx="1030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</a:rPr>
                <a:t>Creates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>
              <a:off x="5473144" y="2443818"/>
              <a:ext cx="112226" cy="12884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肘形连接符 63"/>
            <p:cNvCxnSpPr/>
            <p:nvPr/>
          </p:nvCxnSpPr>
          <p:spPr>
            <a:xfrm rot="10800000">
              <a:off x="3185160" y="2123263"/>
              <a:ext cx="1705256" cy="106789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等腰三角形 64"/>
            <p:cNvSpPr/>
            <p:nvPr/>
          </p:nvSpPr>
          <p:spPr>
            <a:xfrm>
              <a:off x="3239067" y="2629041"/>
              <a:ext cx="112226" cy="12884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肘形连接符 67"/>
            <p:cNvCxnSpPr/>
            <p:nvPr/>
          </p:nvCxnSpPr>
          <p:spPr>
            <a:xfrm flipV="1">
              <a:off x="8265074" y="2109494"/>
              <a:ext cx="1402662" cy="67425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3295180" y="2549101"/>
              <a:ext cx="1030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</a:rPr>
                <a:t>Creates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8725913" y="2604100"/>
              <a:ext cx="112226" cy="12884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772501" y="2515695"/>
              <a:ext cx="10307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</a:rPr>
                <a:t>Creates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997998" y="-495854"/>
              <a:ext cx="1335752" cy="1887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design8.factory</a:t>
              </a:r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04894" y="4185194"/>
            <a:ext cx="2169626" cy="879971"/>
            <a:chOff x="2405144" y="4639363"/>
            <a:chExt cx="2169626" cy="879971"/>
          </a:xfrm>
        </p:grpSpPr>
        <p:sp>
          <p:nvSpPr>
            <p:cNvPr id="75" name="矩形 74"/>
            <p:cNvSpPr/>
            <p:nvPr/>
          </p:nvSpPr>
          <p:spPr>
            <a:xfrm>
              <a:off x="2405147" y="5011221"/>
              <a:ext cx="2169623" cy="5081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~(</a:t>
              </a:r>
              <a:r>
                <a:rPr lang="en-US" altLang="zh-CN" sz="1400">
                  <a:latin typeface="Times New Roman" panose="02020603050405020304" pitchFamily="18" charset="0"/>
                </a:rPr>
                <a:t>String caption, String url)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makeHtml():List&lt;String&gt;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405145" y="4639363"/>
              <a:ext cx="2169625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ListLink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405144" y="4965503"/>
              <a:ext cx="2169625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748625" y="4185194"/>
            <a:ext cx="2362240" cy="1148689"/>
            <a:chOff x="2405144" y="4647676"/>
            <a:chExt cx="2362240" cy="1148689"/>
          </a:xfrm>
        </p:grpSpPr>
        <p:sp>
          <p:nvSpPr>
            <p:cNvPr id="81" name="矩形 80"/>
            <p:cNvSpPr/>
            <p:nvPr/>
          </p:nvSpPr>
          <p:spPr>
            <a:xfrm>
              <a:off x="2405147" y="5020747"/>
              <a:ext cx="2362237" cy="7756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~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(String </a:t>
              </a:r>
              <a:r>
                <a:rPr lang="en-US" altLang="zh-CN" sz="1400">
                  <a:latin typeface="Times New Roman" panose="02020603050405020304" pitchFamily="18" charset="0"/>
                </a:rPr>
                <a:t>caption)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makeHtml():List&lt;String&gt;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-addLi(List&lt;String&gt; p1):void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405145" y="4647676"/>
              <a:ext cx="2362239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ListTray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405144" y="4975028"/>
              <a:ext cx="2362240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9" name="矩形 138"/>
          <p:cNvSpPr/>
          <p:nvPr/>
        </p:nvSpPr>
        <p:spPr>
          <a:xfrm>
            <a:off x="294672" y="3911964"/>
            <a:ext cx="1376965" cy="188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design8.listfactory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肘形连接符 2"/>
          <p:cNvCxnSpPr/>
          <p:nvPr/>
        </p:nvCxnSpPr>
        <p:spPr>
          <a:xfrm rot="10800000" flipV="1">
            <a:off x="1719539" y="1432378"/>
            <a:ext cx="384358" cy="276242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等腰三角形 139"/>
          <p:cNvSpPr/>
          <p:nvPr/>
        </p:nvSpPr>
        <p:spPr>
          <a:xfrm rot="5400000">
            <a:off x="1940350" y="1350756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4294787" y="2343723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382071" y="2502665"/>
            <a:ext cx="0" cy="16963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/>
          <p:cNvSpPr/>
          <p:nvPr/>
        </p:nvSpPr>
        <p:spPr>
          <a:xfrm>
            <a:off x="9698181" y="2086548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3" idx="3"/>
          </p:cNvCxnSpPr>
          <p:nvPr/>
        </p:nvCxnSpPr>
        <p:spPr>
          <a:xfrm>
            <a:off x="9785465" y="2237036"/>
            <a:ext cx="6960" cy="2108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82" idx="3"/>
          </p:cNvCxnSpPr>
          <p:nvPr/>
        </p:nvCxnSpPr>
        <p:spPr>
          <a:xfrm rot="16200000" flipV="1">
            <a:off x="5107900" y="4354846"/>
            <a:ext cx="589164" cy="58323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807073" y="4431566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88" name="等腰三角形 87"/>
          <p:cNvSpPr/>
          <p:nvPr/>
        </p:nvSpPr>
        <p:spPr>
          <a:xfrm rot="16200000">
            <a:off x="5750959" y="4510257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8542712" y="6025804"/>
            <a:ext cx="79851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341224" y="5107641"/>
            <a:ext cx="0" cy="918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等腰三角形 90"/>
          <p:cNvSpPr/>
          <p:nvPr/>
        </p:nvSpPr>
        <p:spPr>
          <a:xfrm>
            <a:off x="9394741" y="5407422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9438685" y="5333883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362635" y="6025803"/>
            <a:ext cx="38161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362635" y="5065165"/>
            <a:ext cx="0" cy="96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等腰三角形 95"/>
          <p:cNvSpPr/>
          <p:nvPr/>
        </p:nvSpPr>
        <p:spPr>
          <a:xfrm>
            <a:off x="1406580" y="5364769"/>
            <a:ext cx="112226" cy="12884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1460096" y="5297914"/>
            <a:ext cx="103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</a:rPr>
              <a:t>Creates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7004185" y="4075314"/>
            <a:ext cx="1" cy="19238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等腰三角形 97"/>
          <p:cNvSpPr/>
          <p:nvPr/>
        </p:nvSpPr>
        <p:spPr>
          <a:xfrm>
            <a:off x="6912680" y="3921576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5187139" y="4941045"/>
            <a:ext cx="3347261" cy="1724036"/>
            <a:chOff x="4677055" y="5554222"/>
            <a:chExt cx="3347261" cy="1724036"/>
          </a:xfrm>
        </p:grpSpPr>
        <p:sp>
          <p:nvSpPr>
            <p:cNvPr id="90" name="矩形 89"/>
            <p:cNvSpPr/>
            <p:nvPr/>
          </p:nvSpPr>
          <p:spPr>
            <a:xfrm>
              <a:off x="4677056" y="5554222"/>
              <a:ext cx="3347260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i="1" smtClean="0">
                  <a:latin typeface="Times New Roman" panose="02020603050405020304" pitchFamily="18" charset="0"/>
                </a:rPr>
                <a:t>ListFactory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678137" y="5887596"/>
              <a:ext cx="3346179" cy="2660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-SINGLETON:ListFactory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77055" y="6141356"/>
              <a:ext cx="3347261" cy="11369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-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()</a:t>
              </a:r>
              <a:endParaRPr lang="en-US" altLang="zh-CN" sz="1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1400" u="sng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1400" u="sng" smtClean="0">
                  <a:latin typeface="Times New Roman" panose="02020603050405020304" pitchFamily="18" charset="0"/>
                </a:rPr>
                <a:t>getInstance():ListFactory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+createLink(String </a:t>
              </a:r>
              <a:r>
                <a:rPr lang="en-US" altLang="zh-CN" sz="1400">
                  <a:latin typeface="Times New Roman" panose="02020603050405020304" pitchFamily="18" charset="0"/>
                </a:rPr>
                <a:t>caption,String </a:t>
              </a:r>
              <a:r>
                <a:rPr lang="en-US" altLang="zh-CN" sz="1400">
                  <a:latin typeface="Times New Roman" panose="02020603050405020304" pitchFamily="18" charset="0"/>
                </a:rPr>
                <a:t>url):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Link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+createTray(String </a:t>
              </a:r>
              <a:r>
                <a:rPr lang="en-US" altLang="zh-CN" sz="1400">
                  <a:latin typeface="Times New Roman" panose="02020603050405020304" pitchFamily="18" charset="0"/>
                </a:rPr>
                <a:t>caption):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Tray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+createPage(String </a:t>
              </a:r>
              <a:r>
                <a:rPr lang="en-US" altLang="zh-CN" sz="1400">
                  <a:latin typeface="Times New Roman" panose="02020603050405020304" pitchFamily="18" charset="0"/>
                </a:rPr>
                <a:t>caption,Tray </a:t>
              </a:r>
              <a:r>
                <a:rPr lang="en-US" altLang="zh-CN" sz="1400">
                  <a:latin typeface="Times New Roman" panose="02020603050405020304" pitchFamily="18" charset="0"/>
                </a:rPr>
                <a:t>tray):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Page</a:t>
              </a:r>
            </a:p>
          </p:txBody>
        </p:sp>
      </p:grpSp>
      <p:sp>
        <p:nvSpPr>
          <p:cNvPr id="100" name="等腰三角形 99"/>
          <p:cNvSpPr/>
          <p:nvPr/>
        </p:nvSpPr>
        <p:spPr>
          <a:xfrm rot="16200000">
            <a:off x="5182841" y="-178309"/>
            <a:ext cx="174567" cy="15048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肘形连接符 3"/>
          <p:cNvCxnSpPr/>
          <p:nvPr/>
        </p:nvCxnSpPr>
        <p:spPr>
          <a:xfrm>
            <a:off x="5355850" y="-102628"/>
            <a:ext cx="3724417" cy="108003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2105025" y="1817874"/>
            <a:ext cx="2098192" cy="266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</a:rPr>
              <a:t>#(String caption, String url)</a:t>
            </a:r>
            <a:endParaRPr lang="zh-CN" altLang="en-US" sz="1400" u="sng" dirty="0">
              <a:latin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177813" y="4238726"/>
            <a:ext cx="2169626" cy="868915"/>
            <a:chOff x="2586119" y="4647676"/>
            <a:chExt cx="2169626" cy="868915"/>
          </a:xfrm>
        </p:grpSpPr>
        <p:sp>
          <p:nvSpPr>
            <p:cNvPr id="85" name="矩形 84"/>
            <p:cNvSpPr/>
            <p:nvPr/>
          </p:nvSpPr>
          <p:spPr>
            <a:xfrm>
              <a:off x="2586122" y="5020746"/>
              <a:ext cx="2169623" cy="4958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#(String </a:t>
              </a:r>
              <a:r>
                <a:rPr lang="en-US" altLang="zh-CN" sz="1400">
                  <a:latin typeface="Times New Roman" panose="02020603050405020304" pitchFamily="18" charset="0"/>
                </a:rPr>
                <a:t>caption, Tray tray)</a:t>
              </a:r>
            </a:p>
            <a:p>
              <a:pPr algn="ctr"/>
              <a:r>
                <a:rPr lang="en-US" altLang="zh-CN" sz="1400" smtClean="0">
                  <a:latin typeface="Times New Roman" panose="02020603050405020304" pitchFamily="18" charset="0"/>
                </a:rPr>
                <a:t>+</a:t>
              </a:r>
              <a:r>
                <a:rPr lang="en-US" altLang="zh-CN" sz="1400" smtClean="0">
                  <a:latin typeface="Times New Roman" panose="02020603050405020304" pitchFamily="18" charset="0"/>
                </a:rPr>
                <a:t>makeHtml():List&lt;String&gt;</a:t>
              </a:r>
              <a:endParaRPr lang="en-US" altLang="zh-CN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586120" y="4647676"/>
              <a:ext cx="2169625" cy="3333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smtClean="0">
                  <a:latin typeface="Times New Roman" panose="02020603050405020304" pitchFamily="18" charset="0"/>
                </a:rPr>
                <a:t>ListPage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586119" y="4975028"/>
              <a:ext cx="2169625" cy="45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19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147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220</cp:revision>
  <dcterms:created xsi:type="dcterms:W3CDTF">2018-07-11T03:51:09Z</dcterms:created>
  <dcterms:modified xsi:type="dcterms:W3CDTF">2018-07-27T08:02:01Z</dcterms:modified>
</cp:coreProperties>
</file>