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8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8902-B334-4611-A42B-468A6819EBA9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6DEA-6EEF-4D7E-B414-8FF698F6C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795549" y="3610722"/>
            <a:ext cx="8877993" cy="269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549" y="373963"/>
            <a:ext cx="8877993" cy="2327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49825" y="494548"/>
            <a:ext cx="1797980" cy="819069"/>
            <a:chOff x="2405145" y="4647676"/>
            <a:chExt cx="1797980" cy="819069"/>
          </a:xfrm>
        </p:grpSpPr>
        <p:sp>
          <p:nvSpPr>
            <p:cNvPr id="5" name="矩形 4"/>
            <p:cNvSpPr/>
            <p:nvPr/>
          </p:nvSpPr>
          <p:spPr>
            <a:xfrm>
              <a:off x="2405147" y="5020747"/>
              <a:ext cx="1797977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>
                  <a:latin typeface="Times New Roman" panose="02020603050405020304" pitchFamily="18" charset="0"/>
                </a:rPr>
                <a:t>m</a:t>
              </a:r>
              <a:r>
                <a:rPr lang="en-US" altLang="zh-CN" sz="1400" i="1" smtClean="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m2</a:t>
              </a:r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05146" y="4647676"/>
              <a:ext cx="1797978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AbstractComponent1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05145" y="4975028"/>
              <a:ext cx="179798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07143" y="1577550"/>
            <a:ext cx="1604016" cy="819069"/>
            <a:chOff x="2405145" y="4647676"/>
            <a:chExt cx="1604016" cy="819069"/>
          </a:xfrm>
        </p:grpSpPr>
        <p:sp>
          <p:nvSpPr>
            <p:cNvPr id="13" name="矩形 12"/>
            <p:cNvSpPr/>
            <p:nvPr/>
          </p:nvSpPr>
          <p:spPr>
            <a:xfrm>
              <a:off x="2405148" y="5020747"/>
              <a:ext cx="1604012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createComponent1</a:t>
              </a:r>
            </a:p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createComponent</a:t>
              </a:r>
              <a:r>
                <a:rPr lang="en-US" altLang="zh-CN" sz="1400" i="1" smtClean="0">
                  <a:latin typeface="Times New Roman" panose="02020603050405020304" pitchFamily="18" charset="0"/>
                </a:rPr>
                <a:t>2</a:t>
              </a:r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05145" y="4647676"/>
              <a:ext cx="1604015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AbstractFactory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405145" y="4975028"/>
              <a:ext cx="1604016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15994" y="494548"/>
            <a:ext cx="1797980" cy="819069"/>
            <a:chOff x="2405145" y="4647676"/>
            <a:chExt cx="1797980" cy="819069"/>
          </a:xfrm>
        </p:grpSpPr>
        <p:sp>
          <p:nvSpPr>
            <p:cNvPr id="17" name="矩形 16"/>
            <p:cNvSpPr/>
            <p:nvPr/>
          </p:nvSpPr>
          <p:spPr>
            <a:xfrm>
              <a:off x="2405147" y="5020747"/>
              <a:ext cx="1797977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>
                  <a:latin typeface="Times New Roman" panose="02020603050405020304" pitchFamily="18" charset="0"/>
                </a:rPr>
                <a:t>m</a:t>
              </a:r>
              <a:r>
                <a:rPr lang="en-US" altLang="zh-CN" sz="1400" i="1" smtClean="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m2</a:t>
              </a:r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05146" y="4647676"/>
              <a:ext cx="1797978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AbstractComponent2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05145" y="4975028"/>
              <a:ext cx="179798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84129" y="3761731"/>
            <a:ext cx="1861710" cy="819069"/>
            <a:chOff x="2405144" y="4647676"/>
            <a:chExt cx="1861710" cy="819069"/>
          </a:xfrm>
        </p:grpSpPr>
        <p:sp>
          <p:nvSpPr>
            <p:cNvPr id="25" name="矩形 24"/>
            <p:cNvSpPr/>
            <p:nvPr/>
          </p:nvSpPr>
          <p:spPr>
            <a:xfrm>
              <a:off x="2405147" y="5020747"/>
              <a:ext cx="1861707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m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m2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05145" y="4647676"/>
              <a:ext cx="1861709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ConcreteComponent2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05144" y="4975028"/>
              <a:ext cx="1861709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798834" y="123229"/>
            <a:ext cx="1288129" cy="25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Times New Roman" panose="02020603050405020304" pitchFamily="18" charset="0"/>
              </a:rPr>
              <a:t>factory</a:t>
            </a:r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5549" y="3356656"/>
            <a:ext cx="1288129" cy="25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Times New Roman" panose="02020603050405020304" pitchFamily="18" charset="0"/>
              </a:rPr>
              <a:t>concretefactory</a:t>
            </a:r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3559231" y="1340529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3646515" y="1475745"/>
            <a:ext cx="1" cy="2285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417960" y="3679692"/>
            <a:ext cx="1861710" cy="819069"/>
            <a:chOff x="2405144" y="4647676"/>
            <a:chExt cx="1861710" cy="819069"/>
          </a:xfrm>
        </p:grpSpPr>
        <p:sp>
          <p:nvSpPr>
            <p:cNvPr id="21" name="矩形 20"/>
            <p:cNvSpPr/>
            <p:nvPr/>
          </p:nvSpPr>
          <p:spPr>
            <a:xfrm>
              <a:off x="2405147" y="5020747"/>
              <a:ext cx="1861707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m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m2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05145" y="4647676"/>
              <a:ext cx="1861709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ConcreteComponent1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05144" y="4975028"/>
              <a:ext cx="1861709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>
            <a:off x="6021866" y="2419690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109150" y="2570178"/>
            <a:ext cx="1" cy="2938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307143" y="5342217"/>
            <a:ext cx="1604016" cy="819069"/>
            <a:chOff x="2405145" y="4647676"/>
            <a:chExt cx="1604016" cy="819069"/>
          </a:xfrm>
        </p:grpSpPr>
        <p:sp>
          <p:nvSpPr>
            <p:cNvPr id="29" name="矩形 28"/>
            <p:cNvSpPr/>
            <p:nvPr/>
          </p:nvSpPr>
          <p:spPr>
            <a:xfrm>
              <a:off x="2405148" y="5020747"/>
              <a:ext cx="1604012" cy="445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createComponent1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createComponent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405145" y="4647676"/>
              <a:ext cx="1604015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ConcreteFactory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05145" y="4975028"/>
              <a:ext cx="1604016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" name="等腰三角形 42"/>
          <p:cNvSpPr/>
          <p:nvPr/>
        </p:nvSpPr>
        <p:spPr>
          <a:xfrm>
            <a:off x="8927699" y="1339998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014981" y="1490486"/>
            <a:ext cx="1" cy="2285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1"/>
          </p:cNvCxnSpPr>
          <p:nvPr/>
        </p:nvCxnSpPr>
        <p:spPr>
          <a:xfrm flipH="1" flipV="1">
            <a:off x="4006735" y="2173026"/>
            <a:ext cx="1300411" cy="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006735" y="1313617"/>
            <a:ext cx="0" cy="859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等腰三角形 61"/>
          <p:cNvSpPr/>
          <p:nvPr/>
        </p:nvSpPr>
        <p:spPr>
          <a:xfrm>
            <a:off x="4055831" y="173711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115044" y="1639341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13" idx="3"/>
          </p:cNvCxnSpPr>
          <p:nvPr/>
        </p:nvCxnSpPr>
        <p:spPr>
          <a:xfrm flipV="1">
            <a:off x="6911158" y="2173026"/>
            <a:ext cx="1509635" cy="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8420793" y="1321919"/>
            <a:ext cx="0" cy="851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67102" y="1648243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7729783" y="173711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>
            <a:stCxn id="29" idx="1"/>
          </p:cNvCxnSpPr>
          <p:nvPr/>
        </p:nvCxnSpPr>
        <p:spPr>
          <a:xfrm flipH="1">
            <a:off x="3241964" y="5938287"/>
            <a:ext cx="20651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3241964" y="4498761"/>
            <a:ext cx="0" cy="1439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等腰三角形 73"/>
          <p:cNvSpPr/>
          <p:nvPr/>
        </p:nvSpPr>
        <p:spPr>
          <a:xfrm>
            <a:off x="3292701" y="5275212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339547" y="5175912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77" name="直接连接符 76"/>
          <p:cNvCxnSpPr>
            <a:stCxn id="29" idx="3"/>
          </p:cNvCxnSpPr>
          <p:nvPr/>
        </p:nvCxnSpPr>
        <p:spPr>
          <a:xfrm>
            <a:off x="6911158" y="5938287"/>
            <a:ext cx="2191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9102266" y="4587891"/>
            <a:ext cx="0" cy="1350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等腰三角形 79"/>
          <p:cNvSpPr/>
          <p:nvPr/>
        </p:nvSpPr>
        <p:spPr>
          <a:xfrm>
            <a:off x="8364680" y="5275212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8420793" y="5185747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48</cp:revision>
  <dcterms:created xsi:type="dcterms:W3CDTF">2018-07-11T08:36:58Z</dcterms:created>
  <dcterms:modified xsi:type="dcterms:W3CDTF">2018-07-11T08:56:10Z</dcterms:modified>
</cp:coreProperties>
</file>