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1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6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1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3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271F-9CF9-4307-89B6-152E05BF7D90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090649" y="2000699"/>
            <a:ext cx="174567" cy="914399"/>
            <a:chOff x="4131426" y="1232626"/>
            <a:chExt cx="174567" cy="914399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4211062" y="1383114"/>
              <a:ext cx="0" cy="76391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/>
          </p:nvSpPr>
          <p:spPr>
            <a:xfrm>
              <a:off x="4131426" y="123262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2219" y="515389"/>
            <a:ext cx="2036619" cy="1462330"/>
            <a:chOff x="1122219" y="515389"/>
            <a:chExt cx="2036619" cy="1462330"/>
          </a:xfrm>
        </p:grpSpPr>
        <p:sp>
          <p:nvSpPr>
            <p:cNvPr id="21" name="矩形 20"/>
            <p:cNvSpPr/>
            <p:nvPr/>
          </p:nvSpPr>
          <p:spPr>
            <a:xfrm>
              <a:off x="1122220" y="515389"/>
              <a:ext cx="2036618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Display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22220" y="965138"/>
              <a:ext cx="2036618" cy="38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#impl:DisplayImpl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22219" y="1355836"/>
              <a:ext cx="2036618" cy="621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+(</a:t>
              </a:r>
              <a:r>
                <a:rPr lang="en-US" altLang="zh-CN">
                  <a:latin typeface="Times New Roman" panose="02020603050405020304" pitchFamily="18" charset="0"/>
                </a:rPr>
                <a:t>DisplayImpl impl)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</a:t>
              </a:r>
              <a:r>
                <a:rPr lang="en-US" altLang="zh-CN" smtClean="0">
                  <a:latin typeface="Times New Roman" panose="02020603050405020304" pitchFamily="18" charset="0"/>
                </a:rPr>
                <a:t>display</a:t>
              </a:r>
              <a:r>
                <a:rPr lang="en-US" altLang="zh-CN" smtClean="0">
                  <a:latin typeface="Times New Roman" panose="02020603050405020304" pitchFamily="18" charset="0"/>
                </a:rPr>
                <a:t>():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97031" y="2696095"/>
            <a:ext cx="2740431" cy="1168123"/>
            <a:chOff x="1041862" y="2804160"/>
            <a:chExt cx="2740431" cy="1168123"/>
          </a:xfrm>
        </p:grpSpPr>
        <p:sp>
          <p:nvSpPr>
            <p:cNvPr id="29" name="矩形 28"/>
            <p:cNvSpPr/>
            <p:nvPr/>
          </p:nvSpPr>
          <p:spPr>
            <a:xfrm>
              <a:off x="1041862" y="2804160"/>
              <a:ext cx="2740431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CountDisplay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1862" y="3253909"/>
              <a:ext cx="2740431" cy="79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41862" y="3333308"/>
              <a:ext cx="2740431" cy="638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</a:t>
              </a:r>
              <a:r>
                <a:rPr lang="en-US" altLang="zh-CN" smtClean="0">
                  <a:latin typeface="Times New Roman" panose="02020603050405020304" pitchFamily="18" charset="0"/>
                </a:rPr>
                <a:t>(DisplayImpl </a:t>
              </a:r>
              <a:r>
                <a:rPr lang="en-US" altLang="zh-CN">
                  <a:latin typeface="Times New Roman" panose="02020603050405020304" pitchFamily="18" charset="0"/>
                </a:rPr>
                <a:t>impl)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</a:t>
              </a:r>
              <a:r>
                <a:rPr lang="en-US" altLang="zh-CN" smtClean="0">
                  <a:latin typeface="Times New Roman" panose="02020603050405020304" pitchFamily="18" charset="0"/>
                </a:rPr>
                <a:t>multiDisplay (int </a:t>
              </a:r>
              <a:r>
                <a:rPr lang="en-US" altLang="zh-CN">
                  <a:latin typeface="Times New Roman" panose="02020603050405020304" pitchFamily="18" charset="0"/>
                </a:rPr>
                <a:t>times):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13017" y="515389"/>
            <a:ext cx="1432559" cy="1442356"/>
            <a:chOff x="5200997" y="3278319"/>
            <a:chExt cx="1432559" cy="1442356"/>
          </a:xfrm>
        </p:grpSpPr>
        <p:sp>
          <p:nvSpPr>
            <p:cNvPr id="34" name="矩形 33"/>
            <p:cNvSpPr/>
            <p:nvPr/>
          </p:nvSpPr>
          <p:spPr>
            <a:xfrm>
              <a:off x="5200997" y="3278319"/>
              <a:ext cx="1432559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smtClean="0">
                  <a:latin typeface="Times New Roman" panose="02020603050405020304" pitchFamily="18" charset="0"/>
                </a:rPr>
                <a:t>DisplayImpl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00997" y="3728068"/>
              <a:ext cx="1432559" cy="79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0997" y="3807467"/>
              <a:ext cx="1432559" cy="913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~open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():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~print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():</a:t>
              </a:r>
              <a:endParaRPr lang="zh-CN" altLang="en-US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~close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():</a:t>
              </a:r>
              <a:endParaRPr lang="zh-CN" altLang="en-US" i="1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04358" y="1977719"/>
            <a:ext cx="174567" cy="914399"/>
            <a:chOff x="4131426" y="839586"/>
            <a:chExt cx="174567" cy="914399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4211062" y="990074"/>
              <a:ext cx="0" cy="76391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13017" y="2688644"/>
            <a:ext cx="2050473" cy="2357181"/>
            <a:chOff x="6536574" y="3029033"/>
            <a:chExt cx="2050473" cy="2357181"/>
          </a:xfrm>
        </p:grpSpPr>
        <p:sp>
          <p:nvSpPr>
            <p:cNvPr id="39" name="矩形 38"/>
            <p:cNvSpPr/>
            <p:nvPr/>
          </p:nvSpPr>
          <p:spPr>
            <a:xfrm>
              <a:off x="6536574" y="3029033"/>
              <a:ext cx="2050473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StringDisplayImpl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536574" y="3478782"/>
              <a:ext cx="2050473" cy="38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-str:String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36574" y="3864892"/>
              <a:ext cx="2050473" cy="15213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+</a:t>
              </a:r>
              <a:r>
                <a:rPr lang="en-US" altLang="zh-CN" smtClean="0">
                  <a:latin typeface="Times New Roman" panose="02020603050405020304" pitchFamily="18" charset="0"/>
                </a:rPr>
                <a:t>(String </a:t>
              </a:r>
              <a:r>
                <a:rPr lang="en-US" altLang="zh-CN">
                  <a:latin typeface="Times New Roman" panose="02020603050405020304" pitchFamily="18" charset="0"/>
                </a:rPr>
                <a:t>str)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~</a:t>
              </a:r>
              <a:r>
                <a:rPr lang="en-US" altLang="zh-CN" smtClean="0">
                  <a:latin typeface="Times New Roman" panose="02020603050405020304" pitchFamily="18" charset="0"/>
                </a:rPr>
                <a:t>open</a:t>
              </a:r>
              <a:r>
                <a:rPr lang="en-US" altLang="zh-CN" smtClean="0">
                  <a:latin typeface="Times New Roman" panose="02020603050405020304" pitchFamily="18" charset="0"/>
                </a:rPr>
                <a:t>():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~print</a:t>
              </a:r>
              <a:r>
                <a:rPr lang="en-US" altLang="zh-CN" smtClean="0">
                  <a:latin typeface="Times New Roman" panose="02020603050405020304" pitchFamily="18" charset="0"/>
                </a:rPr>
                <a:t>():</a:t>
              </a:r>
              <a:endParaRPr lang="zh-CN" altLang="en-US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~close</a:t>
              </a:r>
              <a:r>
                <a:rPr lang="en-US" altLang="zh-CN" smtClean="0">
                  <a:latin typeface="Times New Roman" panose="02020603050405020304" pitchFamily="18" charset="0"/>
                </a:rPr>
                <a:t>():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-printLine</a:t>
              </a:r>
              <a:r>
                <a:rPr lang="en-US" altLang="zh-CN" smtClean="0">
                  <a:latin typeface="Times New Roman" panose="02020603050405020304" pitchFamily="18" charset="0"/>
                </a:rPr>
                <a:t>():</a:t>
              </a:r>
              <a:endParaRPr lang="zh-CN" altLang="en-US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5400000">
            <a:off x="4765269" y="-939646"/>
            <a:ext cx="141317" cy="3354183"/>
            <a:chOff x="2335876" y="-1084808"/>
            <a:chExt cx="141317" cy="3354183"/>
          </a:xfrm>
        </p:grpSpPr>
        <p:sp>
          <p:nvSpPr>
            <p:cNvPr id="48" name="菱形 47"/>
            <p:cNvSpPr/>
            <p:nvPr/>
          </p:nvSpPr>
          <p:spPr>
            <a:xfrm>
              <a:off x="2335876" y="2019993"/>
              <a:ext cx="141317" cy="2493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8" idx="0"/>
            </p:cNvCxnSpPr>
            <p:nvPr/>
          </p:nvCxnSpPr>
          <p:spPr>
            <a:xfrm rot="16200000" flipV="1">
              <a:off x="854135" y="467592"/>
              <a:ext cx="31048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43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63</cp:revision>
  <dcterms:created xsi:type="dcterms:W3CDTF">2018-07-24T09:26:43Z</dcterms:created>
  <dcterms:modified xsi:type="dcterms:W3CDTF">2018-07-27T08:34:57Z</dcterms:modified>
</cp:coreProperties>
</file>