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1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6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3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271F-9CF9-4307-89B6-152E05BF7D90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66BA-EBEA-4ADB-9AD8-FE045EDD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090649" y="1774245"/>
            <a:ext cx="174567" cy="914399"/>
            <a:chOff x="4131426" y="839586"/>
            <a:chExt cx="174567" cy="91439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97031" y="515389"/>
            <a:ext cx="1961806" cy="1226558"/>
            <a:chOff x="1197031" y="515389"/>
            <a:chExt cx="1961806" cy="1226558"/>
          </a:xfrm>
        </p:grpSpPr>
        <p:sp>
          <p:nvSpPr>
            <p:cNvPr id="21" name="矩形 20"/>
            <p:cNvSpPr/>
            <p:nvPr/>
          </p:nvSpPr>
          <p:spPr>
            <a:xfrm>
              <a:off x="1197032" y="515389"/>
              <a:ext cx="1961805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>
                  <a:latin typeface="Times New Roman" panose="02020603050405020304" pitchFamily="18" charset="0"/>
                </a:rPr>
                <a:t>FunAbstract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97032" y="965138"/>
              <a:ext cx="1961805" cy="38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i</a:t>
              </a:r>
              <a:r>
                <a:rPr lang="en-US" altLang="zh-CN" smtClean="0">
                  <a:latin typeface="Times New Roman" panose="02020603050405020304" pitchFamily="18" charset="0"/>
                </a:rPr>
                <a:t>mplAbstract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7031" y="1355836"/>
              <a:ext cx="1961805" cy="38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m1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97031" y="2696095"/>
            <a:ext cx="2740431" cy="915259"/>
            <a:chOff x="1041862" y="2804160"/>
            <a:chExt cx="2740431" cy="915259"/>
          </a:xfrm>
        </p:grpSpPr>
        <p:sp>
          <p:nvSpPr>
            <p:cNvPr id="29" name="矩形 28"/>
            <p:cNvSpPr/>
            <p:nvPr/>
          </p:nvSpPr>
          <p:spPr>
            <a:xfrm>
              <a:off x="1041862" y="2804160"/>
              <a:ext cx="2740431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FunConcrete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1862" y="3253909"/>
              <a:ext cx="2740431" cy="79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41862" y="3333308"/>
              <a:ext cx="2740431" cy="38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m2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13017" y="515389"/>
            <a:ext cx="1432559" cy="1442356"/>
            <a:chOff x="5200997" y="3278319"/>
            <a:chExt cx="1432559" cy="1442356"/>
          </a:xfrm>
        </p:grpSpPr>
        <p:sp>
          <p:nvSpPr>
            <p:cNvPr id="34" name="矩形 33"/>
            <p:cNvSpPr/>
            <p:nvPr/>
          </p:nvSpPr>
          <p:spPr>
            <a:xfrm>
              <a:off x="5200997" y="3278319"/>
              <a:ext cx="1432559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smtClean="0">
                  <a:latin typeface="Times New Roman" panose="02020603050405020304" pitchFamily="18" charset="0"/>
                </a:rPr>
                <a:t>ImplAbstract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200997" y="3728068"/>
              <a:ext cx="1432559" cy="79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0997" y="3807467"/>
              <a:ext cx="1432559" cy="913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implM1</a:t>
              </a:r>
              <a:endParaRPr lang="en-US" altLang="zh-CN" i="1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implM2</a:t>
              </a:r>
              <a:endParaRPr lang="en-US" altLang="zh-CN" i="1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implM3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04358" y="1977719"/>
            <a:ext cx="174567" cy="914399"/>
            <a:chOff x="4131426" y="839586"/>
            <a:chExt cx="174567" cy="91439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等腰三角形 45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6513018" y="2688644"/>
            <a:ext cx="1550328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latin typeface="Times New Roman" panose="02020603050405020304" pitchFamily="18" charset="0"/>
              </a:rPr>
              <a:t>ImplConcrete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 rot="5400000">
            <a:off x="4765269" y="-939646"/>
            <a:ext cx="141317" cy="3354183"/>
            <a:chOff x="2335876" y="-1084808"/>
            <a:chExt cx="141317" cy="3354183"/>
          </a:xfrm>
        </p:grpSpPr>
        <p:sp>
          <p:nvSpPr>
            <p:cNvPr id="48" name="菱形 47"/>
            <p:cNvSpPr/>
            <p:nvPr/>
          </p:nvSpPr>
          <p:spPr>
            <a:xfrm>
              <a:off x="2335876" y="2019993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0"/>
            </p:cNvCxnSpPr>
            <p:nvPr/>
          </p:nvCxnSpPr>
          <p:spPr>
            <a:xfrm rot="16200000" flipV="1">
              <a:off x="854135" y="467592"/>
              <a:ext cx="310480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6513017" y="3145843"/>
            <a:ext cx="1550329" cy="7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09523" y="3225242"/>
            <a:ext cx="1553823" cy="913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implM1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implM2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/>
            <a:r>
              <a:rPr lang="en-US" altLang="zh-CN" smtClean="0">
                <a:latin typeface="Times New Roman" panose="02020603050405020304" pitchFamily="18" charset="0"/>
              </a:rPr>
              <a:t>implM3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61</cp:revision>
  <dcterms:created xsi:type="dcterms:W3CDTF">2018-07-24T09:26:43Z</dcterms:created>
  <dcterms:modified xsi:type="dcterms:W3CDTF">2018-07-24T09:56:05Z</dcterms:modified>
</cp:coreProperties>
</file>