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74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57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3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74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98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19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2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5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71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0680-3735-4FAD-9C92-D434A5704D9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3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0680-3735-4FAD-9C92-D434A5704D91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A94E-D5DF-483E-9925-90A91F35E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482241" y="2240280"/>
            <a:ext cx="174567" cy="914399"/>
            <a:chOff x="4131426" y="839586"/>
            <a:chExt cx="174567" cy="914399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211062" y="990074"/>
              <a:ext cx="0" cy="76391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等腰三角形 6"/>
            <p:cNvSpPr/>
            <p:nvPr/>
          </p:nvSpPr>
          <p:spPr>
            <a:xfrm>
              <a:off x="4131426" y="839586"/>
              <a:ext cx="174567" cy="15048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896195" y="681643"/>
            <a:ext cx="1346664" cy="1545307"/>
            <a:chOff x="4896195" y="681643"/>
            <a:chExt cx="1346664" cy="1545307"/>
          </a:xfrm>
        </p:grpSpPr>
        <p:sp>
          <p:nvSpPr>
            <p:cNvPr id="16" name="矩形 15"/>
            <p:cNvSpPr/>
            <p:nvPr/>
          </p:nvSpPr>
          <p:spPr>
            <a:xfrm>
              <a:off x="4896195" y="681643"/>
              <a:ext cx="1346663" cy="4497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i="1" dirty="0" smtClean="0">
                  <a:latin typeface="Times New Roman" panose="02020603050405020304" pitchFamily="18" charset="0"/>
                </a:rPr>
                <a:t>ParentClass</a:t>
              </a:r>
              <a:endParaRPr lang="zh-CN" altLang="en-US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96195" y="1131392"/>
              <a:ext cx="1346663" cy="5477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</a:rPr>
                <a:t>field1</a:t>
              </a:r>
            </a:p>
            <a:p>
              <a:pPr algn="ctr"/>
              <a:r>
                <a:rPr lang="en-US" altLang="zh-CN" u="sng" dirty="0" smtClean="0">
                  <a:latin typeface="Times New Roman" panose="02020603050405020304" pitchFamily="18" charset="0"/>
                </a:rPr>
                <a:t>field2</a:t>
              </a:r>
              <a:endParaRPr lang="zh-CN" altLang="en-US" u="sng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896195" y="1679171"/>
              <a:ext cx="1346664" cy="5477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>
                  <a:latin typeface="Times New Roman" panose="02020603050405020304" pitchFamily="18" charset="0"/>
                </a:rPr>
                <a:t>methodA</a:t>
              </a:r>
            </a:p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methodB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935650" y="3154679"/>
            <a:ext cx="1252453" cy="1064461"/>
            <a:chOff x="1790006" y="2759393"/>
            <a:chExt cx="1252453" cy="1064461"/>
          </a:xfrm>
        </p:grpSpPr>
        <p:sp>
          <p:nvSpPr>
            <p:cNvPr id="25" name="矩形 24"/>
            <p:cNvSpPr/>
            <p:nvPr/>
          </p:nvSpPr>
          <p:spPr>
            <a:xfrm>
              <a:off x="1790007" y="2759393"/>
              <a:ext cx="1252452" cy="4497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ChildClass</a:t>
              </a:r>
              <a:endParaRPr lang="zh-CN" altLang="en-US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790006" y="3209140"/>
              <a:ext cx="1252453" cy="711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90006" y="3276075"/>
              <a:ext cx="1252453" cy="5477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methodA</a:t>
              </a:r>
            </a:p>
            <a:p>
              <a:pPr algn="ctr"/>
              <a:r>
                <a:rPr lang="en-US" altLang="zh-CN" u="sng">
                  <a:latin typeface="Times New Roman" panose="02020603050405020304" pitchFamily="18" charset="0"/>
                </a:rPr>
                <a:t>methodC</a:t>
              </a:r>
              <a:endParaRPr lang="zh-CN" altLang="en-US" u="sng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756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34</cp:revision>
  <dcterms:created xsi:type="dcterms:W3CDTF">2018-06-04T10:32:39Z</dcterms:created>
  <dcterms:modified xsi:type="dcterms:W3CDTF">2018-07-24T11:52:02Z</dcterms:modified>
</cp:coreProperties>
</file>