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4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7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4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9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2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5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1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3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0680-3735-4FAD-9C92-D434A5704D91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561212" y="2273531"/>
            <a:ext cx="174567" cy="914399"/>
            <a:chOff x="4131426" y="839586"/>
            <a:chExt cx="174567" cy="91439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211062" y="990074"/>
              <a:ext cx="0" cy="76391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等腰三角形 6"/>
            <p:cNvSpPr/>
            <p:nvPr/>
          </p:nvSpPr>
          <p:spPr>
            <a:xfrm>
              <a:off x="4131426" y="839586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96194" y="910198"/>
            <a:ext cx="1504608" cy="1346278"/>
            <a:chOff x="4896194" y="910198"/>
            <a:chExt cx="1504608" cy="1346278"/>
          </a:xfrm>
        </p:grpSpPr>
        <p:sp>
          <p:nvSpPr>
            <p:cNvPr id="16" name="矩形 15"/>
            <p:cNvSpPr/>
            <p:nvPr/>
          </p:nvSpPr>
          <p:spPr>
            <a:xfrm>
              <a:off x="4896195" y="910198"/>
              <a:ext cx="1504606" cy="6142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</a:rPr>
                <a:t>&lt;&lt;interface&gt;&gt;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b="1" i="1" dirty="0">
                  <a:latin typeface="Times New Roman" panose="02020603050405020304" pitchFamily="18" charset="0"/>
                </a:rPr>
                <a:t>Printable</a:t>
              </a:r>
              <a:endParaRPr lang="zh-CN" altLang="en-US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896194" y="1517502"/>
              <a:ext cx="1504607" cy="3694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Times New Roman" panose="02020603050405020304" pitchFamily="18" charset="0"/>
                </a:rPr>
                <a:t>FIELD1</a:t>
              </a:r>
              <a:endParaRPr lang="zh-CN" altLang="en-US" b="1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896194" y="1886989"/>
              <a:ext cx="1504608" cy="3694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>
                  <a:latin typeface="Times New Roman" panose="02020603050405020304" pitchFamily="18" charset="0"/>
                </a:rPr>
                <a:t>method1</a:t>
              </a:r>
              <a:endParaRPr lang="zh-CN" altLang="en-US" b="1" i="1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26426" y="3191130"/>
            <a:ext cx="1244141" cy="956060"/>
            <a:chOff x="1848194" y="2514074"/>
            <a:chExt cx="1244141" cy="956060"/>
          </a:xfrm>
        </p:grpSpPr>
        <p:sp>
          <p:nvSpPr>
            <p:cNvPr id="21" name="矩形 20"/>
            <p:cNvSpPr/>
            <p:nvPr/>
          </p:nvSpPr>
          <p:spPr>
            <a:xfrm>
              <a:off x="1848195" y="3017520"/>
              <a:ext cx="1244140" cy="83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848194" y="2514074"/>
              <a:ext cx="1244141" cy="5034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PrintClass</a:t>
              </a:r>
              <a:endParaRPr lang="zh-CN" altLang="en-US" b="1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48194" y="3100647"/>
              <a:ext cx="1244141" cy="3694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method1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56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48</cp:revision>
  <dcterms:created xsi:type="dcterms:W3CDTF">2018-06-04T10:32:39Z</dcterms:created>
  <dcterms:modified xsi:type="dcterms:W3CDTF">2018-07-25T02:11:26Z</dcterms:modified>
</cp:coreProperties>
</file>