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61801" y="2738948"/>
            <a:ext cx="1704109" cy="393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Subject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2048" y="2738948"/>
            <a:ext cx="1704109" cy="393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Observer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665910" y="2951877"/>
            <a:ext cx="20061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28651" y="2626588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Notifies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5000103" y="2771760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71</cp:revision>
  <dcterms:created xsi:type="dcterms:W3CDTF">2018-06-04T10:32:39Z</dcterms:created>
  <dcterms:modified xsi:type="dcterms:W3CDTF">2018-07-25T06:39:08Z</dcterms:modified>
</cp:coreProperties>
</file>