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4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D98E-0ABD-4592-9054-106C2D81A279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C3D9-7BEF-4745-A56B-ECCFE1B0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1789"/>
              </p:ext>
            </p:extLst>
          </p:nvPr>
        </p:nvGraphicFramePr>
        <p:xfrm>
          <a:off x="4500879" y="2157768"/>
          <a:ext cx="217424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6693"/>
                <a:gridCol w="11775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修饰符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-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private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~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#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protected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10</cp:revision>
  <dcterms:created xsi:type="dcterms:W3CDTF">2018-06-05T06:26:34Z</dcterms:created>
  <dcterms:modified xsi:type="dcterms:W3CDTF">2018-06-05T10:32:27Z</dcterms:modified>
</cp:coreProperties>
</file>